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1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30" d="100"/>
          <a:sy n="130" d="100"/>
        </p:scale>
        <p:origin x="-7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417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373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234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138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90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4679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642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36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823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179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6448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174BE-E1ED-4246-9FD3-B2AE4963BEE8}" type="datetimeFigureOut">
              <a:rPr lang="en-GB" smtClean="0"/>
              <a:pPr/>
              <a:t>13/06/2012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27E77-E466-4269-8AE0-B3F6968FD3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894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CRM System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Ross Kay</a:t>
            </a:r>
          </a:p>
          <a:p>
            <a:r>
              <a:rPr lang="en-GB" dirty="0" smtClean="0"/>
              <a:t>Weymouth College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51346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 and Rationale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93096"/>
            <a:ext cx="8229600" cy="896963"/>
          </a:xfrm>
        </p:spPr>
        <p:txBody>
          <a:bodyPr/>
          <a:lstStyle/>
          <a:p>
            <a:r>
              <a:rPr lang="en-GB" dirty="0" smtClean="0"/>
              <a:t>Weymouth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00" t="15466" r="10333" b="3999"/>
          <a:stretch>
            <a:fillRect/>
          </a:stretch>
        </p:blipFill>
        <p:spPr bwMode="auto">
          <a:xfrm>
            <a:off x="2339752" y="1484784"/>
            <a:ext cx="4464496" cy="25202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2843808" y="2924944"/>
            <a:ext cx="3024336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348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Employment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/>
          <a:srcRect l="16666" t="5698" r="18270" b="12251"/>
          <a:stretch/>
        </p:blipFill>
        <p:spPr bwMode="auto">
          <a:xfrm>
            <a:off x="899592" y="1412776"/>
            <a:ext cx="7128792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4783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Opportunity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500 employers engaged annually</a:t>
            </a:r>
          </a:p>
          <a:p>
            <a:r>
              <a:rPr lang="en-GB" dirty="0" smtClean="0"/>
              <a:t>Retiring population in ex-MOD organisations and spin-offs</a:t>
            </a:r>
          </a:p>
          <a:p>
            <a:r>
              <a:rPr lang="en-GB" dirty="0" smtClean="0"/>
              <a:t>Higher Apprenticeships?</a:t>
            </a:r>
          </a:p>
          <a:p>
            <a:r>
              <a:rPr lang="en-GB" dirty="0" smtClean="0"/>
              <a:t>Existing longstanding relationships between the College and HEIs</a:t>
            </a:r>
          </a:p>
          <a:p>
            <a:r>
              <a:rPr lang="en-GB" dirty="0" smtClean="0"/>
              <a:t>HE STEM Project!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552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221" y="0"/>
            <a:ext cx="9176221" cy="516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464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139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1628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68" t="5703" b="63888"/>
          <a:stretch/>
        </p:blipFill>
        <p:spPr bwMode="auto">
          <a:xfrm>
            <a:off x="179556" y="3429000"/>
            <a:ext cx="896444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3376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27263" y="3762519"/>
            <a:ext cx="1080120" cy="720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601532" y="3102932"/>
            <a:ext cx="1080120" cy="720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610578" y="3123659"/>
            <a:ext cx="453451" cy="720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396450" y="1900801"/>
            <a:ext cx="589566" cy="816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043608" y="1772816"/>
            <a:ext cx="589566" cy="816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602044" y="3751547"/>
            <a:ext cx="453451" cy="720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218252" y="3757643"/>
            <a:ext cx="453451" cy="7200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32047" y="3112686"/>
            <a:ext cx="555428" cy="694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608" y="1900801"/>
            <a:ext cx="555428" cy="694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5605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List of Outputs: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/>
              <a:t>A learner and CRM integrated system for the management of interactions with SMEs</a:t>
            </a:r>
            <a:endParaRPr lang="en-GB" b="1" dirty="0"/>
          </a:p>
          <a:p>
            <a:pPr lvl="0"/>
            <a:r>
              <a:rPr lang="en-GB" dirty="0"/>
              <a:t>Labour Market Intelligence concerning (LMI) the main barriers to engagement with HE in semi-rural locations, geographically isolated from HEIs</a:t>
            </a:r>
            <a:endParaRPr lang="en-GB" b="1" dirty="0"/>
          </a:p>
          <a:p>
            <a:pPr lvl="0"/>
            <a:r>
              <a:rPr lang="en-GB" dirty="0"/>
              <a:t>New proposals for HE delivery to meet the needs of local Engineering SMEs including content and delivery </a:t>
            </a:r>
            <a:r>
              <a:rPr lang="en-GB" dirty="0" smtClean="0"/>
              <a:t>methodology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25809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The study involved interviews with 30 companies and 13 in depth </a:t>
            </a:r>
            <a:r>
              <a:rPr lang="en-US" dirty="0" smtClean="0"/>
              <a:t>reviews</a:t>
            </a:r>
          </a:p>
          <a:p>
            <a:pPr lvl="0"/>
            <a:r>
              <a:rPr lang="en-US" dirty="0" smtClean="0"/>
              <a:t>A </a:t>
            </a:r>
            <a:r>
              <a:rPr lang="en-US" dirty="0"/>
              <a:t>CRM system has been developed </a:t>
            </a: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information gathered </a:t>
            </a:r>
            <a:r>
              <a:rPr lang="en-US" dirty="0" smtClean="0"/>
              <a:t>has allowed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Investment in capital</a:t>
            </a:r>
          </a:p>
          <a:p>
            <a:pPr lvl="1"/>
            <a:r>
              <a:rPr lang="en-GB" dirty="0" smtClean="0"/>
              <a:t>Design of curricula</a:t>
            </a:r>
          </a:p>
          <a:p>
            <a:pPr lvl="1"/>
            <a:r>
              <a:rPr lang="en-GB" dirty="0" smtClean="0"/>
              <a:t>Recruitment of students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576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130</Words>
  <Application>Microsoft Office PowerPoint</Application>
  <PresentationFormat>On-screen Show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CRM System </vt:lpstr>
      <vt:lpstr>Context and Rationale</vt:lpstr>
      <vt:lpstr>Employment</vt:lpstr>
      <vt:lpstr>Opportunity</vt:lpstr>
      <vt:lpstr>Slide 5</vt:lpstr>
      <vt:lpstr>Slide 6</vt:lpstr>
      <vt:lpstr>Slide 7</vt:lpstr>
      <vt:lpstr>Slide 8</vt:lpstr>
      <vt:lpstr>Slide 9</vt:lpstr>
      <vt:lpstr>List of Outputs:</vt:lpstr>
      <vt:lpstr>Outcomes</vt:lpstr>
    </vt:vector>
  </TitlesOfParts>
  <Company>Weymouth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 System</dc:title>
  <dc:creator>Ross Kay</dc:creator>
  <cp:lastModifiedBy>pmitchell</cp:lastModifiedBy>
  <cp:revision>6</cp:revision>
  <dcterms:created xsi:type="dcterms:W3CDTF">2012-05-21T07:18:02Z</dcterms:created>
  <dcterms:modified xsi:type="dcterms:W3CDTF">2012-06-13T09:45:36Z</dcterms:modified>
</cp:coreProperties>
</file>