
<file path=[Content_Types].xml><?xml version="1.0" encoding="utf-8"?>
<Types xmlns="http://schemas.openxmlformats.org/package/2006/content-types">
  <Override PartName="/ppt/slideLayouts/slideLayout8.xml" ContentType="application/vnd.openxmlformats-officedocument.presentationml.slideLayout+xml"/>
  <Override PartName="/ppt/slideLayouts/slideLayout35.xml" ContentType="application/vnd.openxmlformats-officedocument.presentationml.slideLayout+xml"/>
  <Override PartName="/ppt/slideLayouts/slideLayout51.xml" ContentType="application/vnd.openxmlformats-officedocument.presentationml.slideLayout+xml"/>
  <Override PartName="/docProps/app.xml" ContentType="application/vnd.openxmlformats-officedocument.extended-properties+xml"/>
  <Override PartName="/ppt/slideLayouts/slideLayout23.xml" ContentType="application/vnd.openxmlformats-officedocument.presentationml.slideLayout+xml"/>
  <Override PartName="/ppt/slideLayouts/slideLayout63.xml" ContentType="application/vnd.openxmlformats-officedocument.presentationml.slideLayout+xml"/>
  <Override PartName="/ppt/theme/theme6.xml" ContentType="application/vnd.openxmlformats-officedocument.theme+xml"/>
  <Override PartName="/ppt/theme/theme3.xml" ContentType="application/vnd.openxmlformats-officedocument.theme+xml"/>
  <Override PartName="/ppt/slideLayouts/slideLayout86.xml" ContentType="application/vnd.openxmlformats-officedocument.presentationml.slideLayout+xml"/>
  <Override PartName="/ppt/slideLayouts/slideLayout21.xml" ContentType="application/vnd.openxmlformats-officedocument.presentationml.slideLayout+xml"/>
  <Override PartName="/ppt/slideLayouts/slideLayout79.xml" ContentType="application/vnd.openxmlformats-officedocument.presentationml.slideLayout+xml"/>
  <Override PartName="/ppt/slideLayouts/slideLayout3.xml" ContentType="application/vnd.openxmlformats-officedocument.presentationml.slideLayout+xml"/>
  <Override PartName="/ppt/slideLayouts/slideLayout17.xml" ContentType="application/vnd.openxmlformats-officedocument.presentationml.slideLayout+xml"/>
  <Override PartName="/ppt/slideLayouts/slideLayout9.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notesMasters/notesMaster1.xml" ContentType="application/vnd.openxmlformats-officedocument.presentationml.notesMaster+xml"/>
  <Override PartName="/ppt/slides/slide1.xml" ContentType="application/vnd.openxmlformats-officedocument.presentationml.slide+xml"/>
  <Override PartName="/ppt/tableStyles.xml" ContentType="application/vnd.openxmlformats-officedocument.presentationml.tableStyles+xml"/>
  <Override PartName="/ppt/slides/slide7.xml" ContentType="application/vnd.openxmlformats-officedocument.presentationml.slide+xml"/>
  <Override PartName="/ppt/viewProps.xml" ContentType="application/vnd.openxmlformats-officedocument.presentationml.viewProps+xml"/>
  <Override PartName="/ppt/slideLayouts/slideLayout56.xml" ContentType="application/vnd.openxmlformats-officedocument.presentationml.slideLayout+xml"/>
  <Override PartName="/ppt/slideLayouts/slideLayout69.xml" ContentType="application/vnd.openxmlformats-officedocument.presentationml.slideLayout+xml"/>
  <Override PartName="/ppt/slideLayouts/slideLayout76.xml" ContentType="application/vnd.openxmlformats-officedocument.presentationml.slideLayout+xml"/>
  <Override PartName="/ppt/notesSlides/notesSlide4.xml" ContentType="application/vnd.openxmlformats-officedocument.presentationml.notesSlide+xml"/>
  <Override PartName="/ppt/slideLayouts/slideLayout77.xml" ContentType="application/vnd.openxmlformats-officedocument.presentationml.slideLayout+xml"/>
  <Override PartName="/ppt/slideLayouts/slideLayout32.xml" ContentType="application/vnd.openxmlformats-officedocument.presentationml.slideLayout+xml"/>
  <Override PartName="/ppt/slideLayouts/slideLayout67.xml" ContentType="application/vnd.openxmlformats-officedocument.presentationml.slideLayout+xml"/>
  <Override PartName="/ppt/slideLayouts/slideLayout64.xml" ContentType="application/vnd.openxmlformats-officedocument.presentationml.slideLayout+xml"/>
  <Override PartName="/ppt/theme/theme9.xml" ContentType="application/vnd.openxmlformats-officedocument.theme+xml"/>
  <Override PartName="/ppt/slideLayouts/slideLayout53.xml" ContentType="application/vnd.openxmlformats-officedocument.presentationml.slideLayout+xml"/>
  <Override PartName="/ppt/notesSlides/notesSlide6.xml" ContentType="application/vnd.openxmlformats-officedocument.presentationml.notesSlide+xml"/>
  <Override PartName="/ppt/slideLayouts/slideLayout68.xml" ContentType="application/vnd.openxmlformats-officedocument.presentationml.slideLayout+xml"/>
  <Override PartName="/ppt/slideMasters/slideMaster5.xml" ContentType="application/vnd.openxmlformats-officedocument.presentationml.slideMaster+xml"/>
  <Override PartName="/ppt/slideLayouts/slideLayout37.xml" ContentType="application/vnd.openxmlformats-officedocument.presentationml.slideLayout+xml"/>
  <Override PartName="/ppt/slideLayouts/slideLayout4.xml" ContentType="application/vnd.openxmlformats-officedocument.presentationml.slideLayout+xml"/>
  <Override PartName="/ppt/slideLayouts/slideLayout57.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slideLayouts/slideLayout6.xml" ContentType="application/vnd.openxmlformats-officedocument.presentationml.slideLayout+xml"/>
  <Default Extension="emf" ContentType="image/x-emf"/>
  <Override PartName="/ppt/slideLayouts/slideLayout14.xml" ContentType="application/vnd.openxmlformats-officedocument.presentationml.slideLayout+xml"/>
  <Override PartName="/ppt/slideLayouts/slideLayout72.xml" ContentType="application/vnd.openxmlformats-officedocument.presentationml.slideLayout+xml"/>
  <Override PartName="/ppt/slides/slide10.xml" ContentType="application/vnd.openxmlformats-officedocument.presentationml.slide+xml"/>
  <Override PartName="/ppt/presProps.xml" ContentType="application/vnd.openxmlformats-officedocument.presentationml.presProps+xml"/>
  <Override PartName="/ppt/theme/theme5.xml" ContentType="application/vnd.openxmlformats-officedocument.theme+xml"/>
  <Override PartName="/ppt/theme/themeOverride2.xml" ContentType="application/vnd.openxmlformats-officedocument.themeOverride+xml"/>
  <Override PartName="/ppt/slideLayouts/slideLayout82.xml" ContentType="application/vnd.openxmlformats-officedocument.presentationml.slideLayout+xml"/>
  <Override PartName="/ppt/slideLayouts/slideLayout26.xml" ContentType="application/vnd.openxmlformats-officedocument.presentationml.slideLayout+xml"/>
  <Override PartName="/ppt/slideLayouts/slideLayout16.xml" ContentType="application/vnd.openxmlformats-officedocument.presentationml.slideLayout+xml"/>
  <Override PartName="/ppt/slideLayouts/slideLayout36.xml" ContentType="application/vnd.openxmlformats-officedocument.presentationml.slideLayout+xml"/>
  <Override PartName="/ppt/slideLayouts/slideLayout65.xml" ContentType="application/vnd.openxmlformats-officedocument.presentationml.slideLayout+xml"/>
  <Override PartName="/docProps/core.xml" ContentType="application/vnd.openxmlformats-package.core-properties+xml"/>
  <Default Extension="bin" ContentType="application/vnd.openxmlformats-officedocument.presentationml.printerSettings"/>
  <Override PartName="/ppt/slideMasters/slideMaster2.xml" ContentType="application/vnd.openxmlformats-officedocument.presentationml.slideMaster+xml"/>
  <Override PartName="/ppt/theme/theme8.xml" ContentType="application/vnd.openxmlformats-officedocument.theme+xml"/>
  <Override PartName="/ppt/slideLayouts/slideLayout19.xml" ContentType="application/vnd.openxmlformats-officedocument.presentationml.slideLayout+xml"/>
  <Override PartName="/ppt/slideLayouts/slideLayout45.xml" ContentType="application/vnd.openxmlformats-officedocument.presentationml.slideLayout+xml"/>
  <Override PartName="/ppt/slideLayouts/slideLayout47.xml" ContentType="application/vnd.openxmlformats-officedocument.presentationml.slideLayout+xml"/>
  <Override PartName="/ppt/slideLayouts/slideLayout27.xml" ContentType="application/vnd.openxmlformats-officedocument.presentationml.slideLayout+xml"/>
  <Override PartName="/ppt/slideLayouts/slideLayout41.xml" ContentType="application/vnd.openxmlformats-officedocument.presentationml.slideLayout+xml"/>
  <Override PartName="/ppt/slideLayouts/slideLayout58.xml" ContentType="application/vnd.openxmlformats-officedocument.presentationml.slideLayout+xml"/>
  <Override PartName="/ppt/slideMasters/slideMaster4.xml" ContentType="application/vnd.openxmlformats-officedocument.presentationml.slideMaster+xml"/>
  <Override PartName="/ppt/slideLayouts/slideLayout30.xml" ContentType="application/vnd.openxmlformats-officedocument.presentationml.slideLayout+xml"/>
  <Override PartName="/ppt/notesSlides/notesSlide2.xml" ContentType="application/vnd.openxmlformats-officedocument.presentationml.notesSlide+xml"/>
  <Override PartName="/ppt/slideMasters/slideMaster6.xml" ContentType="application/vnd.openxmlformats-officedocument.presentationml.slideMaster+xml"/>
  <Override PartName="/ppt/slideLayouts/slideLayout33.xml" ContentType="application/vnd.openxmlformats-officedocument.presentationml.slideLayout+xml"/>
  <Override PartName="/ppt/theme/theme2.xml" ContentType="application/vnd.openxmlformats-officedocument.theme+xml"/>
  <Override PartName="/ppt/theme/theme4.xml" ContentType="application/vnd.openxmlformats-officedocument.theme+xml"/>
  <Override PartName="/ppt/slideLayouts/slideLayout55.xml" ContentType="application/vnd.openxmlformats-officedocument.presentationml.slideLayout+xml"/>
  <Override PartName="/ppt/slides/slide2.xml" ContentType="application/vnd.openxmlformats-officedocument.presentationml.slide+xml"/>
  <Override PartName="/ppt/slideMasters/slideMaster3.xml" ContentType="application/vnd.openxmlformats-officedocument.presentationml.slideMaster+xml"/>
  <Override PartName="/ppt/slideLayouts/slideLayout38.xml" ContentType="application/vnd.openxmlformats-officedocument.presentationml.slideLayout+xml"/>
  <Override PartName="/ppt/slideLayouts/slideLayout66.xml" ContentType="application/vnd.openxmlformats-officedocument.presentationml.slideLayout+xml"/>
  <Override PartName="/ppt/slideLayouts/slideLayout80.xml" ContentType="application/vnd.openxmlformats-officedocument.presentationml.slideLayout+xml"/>
  <Override PartName="/ppt/slideMasters/slideMaster7.xml" ContentType="application/vnd.openxmlformats-officedocument.presentationml.slideMaster+xml"/>
  <Override PartName="/ppt/slideLayouts/slideLayout84.xml" ContentType="application/vnd.openxmlformats-officedocument.presentationml.slideLayout+xml"/>
  <Override PartName="/ppt/slideLayouts/slideLayout60.xml" ContentType="application/vnd.openxmlformats-officedocument.presentationml.slideLayout+xml"/>
  <Override PartName="/ppt/slideLayouts/slideLayout88.xml" ContentType="application/vnd.openxmlformats-officedocument.presentationml.slideLayout+xml"/>
  <Override PartName="/ppt/slideLayouts/slideLayout34.xml" ContentType="application/vnd.openxmlformats-officedocument.presentationml.slideLayout+xml"/>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slideLayouts/slideLayout25.xml" ContentType="application/vnd.openxmlformats-officedocument.presentationml.slideLayout+xml"/>
  <Override PartName="/ppt/slideLayouts/slideLayout70.xml" ContentType="application/vnd.openxmlformats-officedocument.presentationml.slideLayout+xml"/>
  <Override PartName="/ppt/slideLayouts/slideLayout43.xml" ContentType="application/vnd.openxmlformats-officedocument.presentationml.slideLayout+xml"/>
  <Override PartName="/ppt/slideLayouts/slideLayout81.xml" ContentType="application/vnd.openxmlformats-officedocument.presentationml.slideLayout+xml"/>
  <Override PartName="/ppt/slideMasters/slideMaster8.xml" ContentType="application/vnd.openxmlformats-officedocument.presentationml.slideMaster+xml"/>
  <Override PartName="/ppt/slideLayouts/slideLayout50.xml" ContentType="application/vnd.openxmlformats-officedocument.presentationml.slideLayout+xml"/>
  <Override PartName="/ppt/notesSlides/notesSlide3.xml" ContentType="application/vnd.openxmlformats-officedocument.presentationml.notesSlide+xml"/>
  <Default Extension="xml" ContentType="application/xml"/>
  <Override PartName="/ppt/slideLayouts/slideLayout29.xml" ContentType="application/vnd.openxmlformats-officedocument.presentationml.slideLayout+xml"/>
  <Override PartName="/ppt/slideMasters/slideMaster1.xml" ContentType="application/vnd.openxmlformats-officedocument.presentationml.slideMaster+xml"/>
  <Override PartName="/ppt/slideLayouts/slideLayout62.xml" ContentType="application/vnd.openxmlformats-officedocument.presentationml.slideLayout+xml"/>
  <Override PartName="/ppt/notesSlides/notesSlide7.xml" ContentType="application/vnd.openxmlformats-officedocument.presentationml.notesSlide+xml"/>
  <Override PartName="/ppt/slideLayouts/slideLayout52.xml" ContentType="application/vnd.openxmlformats-officedocument.presentationml.slideLayout+xml"/>
  <Override PartName="/ppt/slideLayouts/slideLayout71.xml" ContentType="application/vnd.openxmlformats-officedocument.presentationml.slideLayout+xml"/>
  <Override PartName="/ppt/slideLayouts/slideLayout46.xml" ContentType="application/vnd.openxmlformats-officedocument.presentationml.slideLayout+xml"/>
  <Override PartName="/ppt/slideLayouts/slideLayout18.xml" ContentType="application/vnd.openxmlformats-officedocument.presentationml.slideLayout+xml"/>
  <Override PartName="/ppt/slideLayouts/slideLayout75.xml" ContentType="application/vnd.openxmlformats-officedocument.presentationml.slideLayout+xml"/>
  <Override PartName="/ppt/slideLayouts/slideLayout28.xml" ContentType="application/vnd.openxmlformats-officedocument.presentationml.slideLayout+xml"/>
  <Override PartName="/ppt/slideLayouts/slideLayout48.xml" ContentType="application/vnd.openxmlformats-officedocument.presentationml.slideLayout+xml"/>
  <Override PartName="/ppt/slideLayouts/slideLayout85.xml" ContentType="application/vnd.openxmlformats-officedocument.presentationml.slideLayout+xml"/>
  <Override PartName="/ppt/slideLayouts/slideLayout74.xml" ContentType="application/vnd.openxmlformats-officedocument.presentationml.slideLayout+xml"/>
  <Override PartName="/ppt/notesSlides/notesSlide5.xml" ContentType="application/vnd.openxmlformats-officedocument.presentationml.notesSlide+xml"/>
  <Override PartName="/ppt/slideLayouts/slideLayout20.xml" ContentType="application/vnd.openxmlformats-officedocument.presentationml.slideLayout+xml"/>
  <Override PartName="/ppt/slideLayouts/slideLayout1.xml" ContentType="application/vnd.openxmlformats-officedocument.presentationml.slideLayout+xml"/>
  <Override PartName="/ppt/slideLayouts/slideLayout87.xml" ContentType="application/vnd.openxmlformats-officedocument.presentationml.slideLayout+xml"/>
  <Override PartName="/ppt/theme/theme1.xml" ContentType="application/vnd.openxmlformats-officedocument.theme+xml"/>
  <Override PartName="/ppt/presentation.xml" ContentType="application/vnd.openxmlformats-officedocument.presentationml.presentation.main+xml"/>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39.xml" ContentType="application/vnd.openxmlformats-officedocument.presentationml.slideLayout+xml"/>
  <Default Extension="jpeg" ContentType="image/jpeg"/>
  <Override PartName="/ppt/slideLayouts/slideLayout73.xml" ContentType="application/vnd.openxmlformats-officedocument.presentationml.slideLayout+xml"/>
  <Override PartName="/ppt/slideLayouts/slideLayout83.xml" ContentType="application/vnd.openxmlformats-officedocument.presentationml.slideLayout+xml"/>
  <Override PartName="/ppt/slideLayouts/slideLayout61.xml" ContentType="application/vnd.openxmlformats-officedocument.presentationml.slideLayout+xml"/>
  <Override PartName="/ppt/slides/slide3.xml" ContentType="application/vnd.openxmlformats-officedocument.presentationml.slide+xml"/>
  <Override PartName="/ppt/slides/slide4.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slideLayouts/slideLayout78.xml" ContentType="application/vnd.openxmlformats-officedocument.presentationml.slideLayout+xml"/>
  <Override PartName="/ppt/slideLayouts/slideLayout49.xml" ContentType="application/vnd.openxmlformats-officedocument.presentationml.slideLayout+xml"/>
  <Override PartName="/ppt/slideLayouts/slideLayout59.xml" ContentType="application/vnd.openxmlformats-officedocument.presentationml.slideLayout+xml"/>
  <Override PartName="/ppt/slideLayouts/slideLayout13.xml" ContentType="application/vnd.openxmlformats-officedocument.presentationml.slideLayout+xml"/>
  <Override PartName="/ppt/slides/slide8.xml" ContentType="application/vnd.openxmlformats-officedocument.presentationml.slide+xml"/>
  <Override PartName="/ppt/theme/themeOverride1.xml" ContentType="application/vnd.openxmlformats-officedocument.themeOverride+xml"/>
  <Override PartName="/ppt/slideLayouts/slideLayout31.xml" ContentType="application/vnd.openxmlformats-officedocument.presentationml.slideLayout+xml"/>
  <Override PartName="/ppt/slideLayouts/slideLayout42.xml" ContentType="application/vnd.openxmlformats-officedocument.presentationml.slideLayout+xml"/>
  <Override PartName="/ppt/slideLayouts/slideLayout44.xml" ContentType="application/vnd.openxmlformats-officedocument.presentationml.slideLayout+xml"/>
  <Override PartName="/ppt/slideLayouts/slideLayout15.xml" ContentType="application/vnd.openxmlformats-officedocument.presentationml.slideLayout+xml"/>
  <Override PartName="/ppt/slideLayouts/slideLayout54.xml" ContentType="application/vnd.openxmlformats-officedocument.presentationml.slideLayout+xml"/>
  <Override PartName="/ppt/slides/slide9.xml" ContentType="application/vnd.openxmlformats-officedocument.presentationml.slide+xml"/>
  <Default Extension="rels" ContentType="application/vnd.openxmlformats-package.relationships+xml"/>
  <Override PartName="/ppt/theme/theme7.xml" ContentType="application/vnd.openxmlformats-officedocument.theme+xml"/>
  <Override PartName="/ppt/slides/slide6.xml" ContentType="application/vnd.openxmlformats-officedocument.presentationml.slide+xml"/>
  <Override PartName="/ppt/slideLayouts/slideLayout12.xml" ContentType="application/vnd.openxmlformats-officedocument.presentationml.slideLayout+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id="2147483672" r:id="rId1"/>
    <p:sldMasterId id="2147483684" r:id="rId2"/>
    <p:sldMasterId id="2147483696" r:id="rId3"/>
    <p:sldMasterId id="2147483720" r:id="rId4"/>
    <p:sldMasterId id="2147483732" r:id="rId5"/>
    <p:sldMasterId id="2147483744" r:id="rId6"/>
    <p:sldMasterId id="2147483756" r:id="rId7"/>
    <p:sldMasterId id="2147483768" r:id="rId8"/>
  </p:sldMasterIdLst>
  <p:notesMasterIdLst>
    <p:notesMasterId r:id="rId19"/>
  </p:notesMasterIdLst>
  <p:sldIdLst>
    <p:sldId id="256" r:id="rId9"/>
    <p:sldId id="293" r:id="rId10"/>
    <p:sldId id="294" r:id="rId11"/>
    <p:sldId id="284" r:id="rId12"/>
    <p:sldId id="276" r:id="rId13"/>
    <p:sldId id="288" r:id="rId14"/>
    <p:sldId id="290" r:id="rId15"/>
    <p:sldId id="263" r:id="rId16"/>
    <p:sldId id="292" r:id="rId17"/>
    <p:sldId id="289" r:id="rId18"/>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Arial" charset="0"/>
        <a:ea typeface="ＭＳ Ｐゴシック" charset="-128"/>
        <a:cs typeface="ＭＳ Ｐゴシック" charset="-128"/>
      </a:defRPr>
    </a:lvl1pPr>
    <a:lvl2pPr marL="457200" algn="l" rtl="0" fontAlgn="base">
      <a:spcBef>
        <a:spcPct val="0"/>
      </a:spcBef>
      <a:spcAft>
        <a:spcPct val="0"/>
      </a:spcAft>
      <a:defRPr sz="2400" kern="1200">
        <a:solidFill>
          <a:schemeClr val="tx1"/>
        </a:solidFill>
        <a:latin typeface="Arial" charset="0"/>
        <a:ea typeface="ＭＳ Ｐゴシック" charset="-128"/>
        <a:cs typeface="ＭＳ Ｐゴシック" charset="-128"/>
      </a:defRPr>
    </a:lvl2pPr>
    <a:lvl3pPr marL="914400" algn="l" rtl="0" fontAlgn="base">
      <a:spcBef>
        <a:spcPct val="0"/>
      </a:spcBef>
      <a:spcAft>
        <a:spcPct val="0"/>
      </a:spcAft>
      <a:defRPr sz="2400" kern="1200">
        <a:solidFill>
          <a:schemeClr val="tx1"/>
        </a:solidFill>
        <a:latin typeface="Arial" charset="0"/>
        <a:ea typeface="ＭＳ Ｐゴシック" charset="-128"/>
        <a:cs typeface="ＭＳ Ｐゴシック" charset="-128"/>
      </a:defRPr>
    </a:lvl3pPr>
    <a:lvl4pPr marL="1371600" algn="l" rtl="0" fontAlgn="base">
      <a:spcBef>
        <a:spcPct val="0"/>
      </a:spcBef>
      <a:spcAft>
        <a:spcPct val="0"/>
      </a:spcAft>
      <a:defRPr sz="2400" kern="1200">
        <a:solidFill>
          <a:schemeClr val="tx1"/>
        </a:solidFill>
        <a:latin typeface="Arial" charset="0"/>
        <a:ea typeface="ＭＳ Ｐゴシック" charset="-128"/>
        <a:cs typeface="ＭＳ Ｐゴシック" charset="-128"/>
      </a:defRPr>
    </a:lvl4pPr>
    <a:lvl5pPr marL="1828800" algn="l" rtl="0" fontAlgn="base">
      <a:spcBef>
        <a:spcPct val="0"/>
      </a:spcBef>
      <a:spcAft>
        <a:spcPct val="0"/>
      </a:spcAft>
      <a:defRPr sz="2400" kern="1200">
        <a:solidFill>
          <a:schemeClr val="tx1"/>
        </a:solidFill>
        <a:latin typeface="Arial" charset="0"/>
        <a:ea typeface="ＭＳ Ｐゴシック" charset="-128"/>
        <a:cs typeface="ＭＳ Ｐゴシック" charset="-128"/>
      </a:defRPr>
    </a:lvl5pPr>
    <a:lvl6pPr marL="2286000" algn="l" defTabSz="457200" rtl="0" eaLnBrk="1" latinLnBrk="0" hangingPunct="1">
      <a:defRPr sz="2400" kern="1200">
        <a:solidFill>
          <a:schemeClr val="tx1"/>
        </a:solidFill>
        <a:latin typeface="Arial" charset="0"/>
        <a:ea typeface="ＭＳ Ｐゴシック" charset="-128"/>
        <a:cs typeface="ＭＳ Ｐゴシック" charset="-128"/>
      </a:defRPr>
    </a:lvl6pPr>
    <a:lvl7pPr marL="2743200" algn="l" defTabSz="457200" rtl="0" eaLnBrk="1" latinLnBrk="0" hangingPunct="1">
      <a:defRPr sz="2400" kern="1200">
        <a:solidFill>
          <a:schemeClr val="tx1"/>
        </a:solidFill>
        <a:latin typeface="Arial" charset="0"/>
        <a:ea typeface="ＭＳ Ｐゴシック" charset="-128"/>
        <a:cs typeface="ＭＳ Ｐゴシック" charset="-128"/>
      </a:defRPr>
    </a:lvl7pPr>
    <a:lvl8pPr marL="3200400" algn="l" defTabSz="457200" rtl="0" eaLnBrk="1" latinLnBrk="0" hangingPunct="1">
      <a:defRPr sz="2400" kern="1200">
        <a:solidFill>
          <a:schemeClr val="tx1"/>
        </a:solidFill>
        <a:latin typeface="Arial" charset="0"/>
        <a:ea typeface="ＭＳ Ｐゴシック" charset="-128"/>
        <a:cs typeface="ＭＳ Ｐゴシック" charset="-128"/>
      </a:defRPr>
    </a:lvl8pPr>
    <a:lvl9pPr marL="3657600" algn="l" defTabSz="457200" rtl="0" eaLnBrk="1" latinLnBrk="0" hangingPunct="1">
      <a:defRPr sz="2400" kern="1200">
        <a:solidFill>
          <a:schemeClr val="tx1"/>
        </a:solidFill>
        <a:latin typeface="Arial" charset="0"/>
        <a:ea typeface="ＭＳ Ｐゴシック" charset="-128"/>
        <a:cs typeface="ＭＳ Ｐゴシック" charset="-128"/>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558" autoAdjust="0"/>
    <p:restoredTop sz="86332" autoAdjust="0"/>
  </p:normalViewPr>
  <p:slideViewPr>
    <p:cSldViewPr>
      <p:cViewPr varScale="1">
        <p:scale>
          <a:sx n="99" d="100"/>
          <a:sy n="99" d="100"/>
        </p:scale>
        <p:origin x="-480" y="-96"/>
      </p:cViewPr>
      <p:guideLst>
        <p:guide orient="horz" pos="2160"/>
        <p:guide pos="2880"/>
      </p:guideLst>
    </p:cSldViewPr>
  </p:slideViewPr>
  <p:outlineViewPr>
    <p:cViewPr>
      <p:scale>
        <a:sx n="33" d="100"/>
        <a:sy n="33" d="100"/>
      </p:scale>
      <p:origin x="48" y="0"/>
    </p:cViewPr>
  </p:outlineViewPr>
  <p:notesTextViewPr>
    <p:cViewPr>
      <p:scale>
        <a:sx n="1" d="1"/>
        <a:sy n="1" d="1"/>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14" Type="http://schemas.openxmlformats.org/officeDocument/2006/relationships/slide" Target="slides/slide6.xml"/><Relationship Id="rId20" Type="http://schemas.openxmlformats.org/officeDocument/2006/relationships/printerSettings" Target="printerSettings/printerSettings1.bin"/><Relationship Id="rId4" Type="http://schemas.openxmlformats.org/officeDocument/2006/relationships/slideMaster" Target="slideMasters/slideMaster4.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7" Type="http://schemas.openxmlformats.org/officeDocument/2006/relationships/slideMaster" Target="slideMasters/slideMaster7.xml"/><Relationship Id="rId11" Type="http://schemas.openxmlformats.org/officeDocument/2006/relationships/slide" Target="slides/slide3.xml"/><Relationship Id="rId1" Type="http://schemas.openxmlformats.org/officeDocument/2006/relationships/slideMaster" Target="slideMasters/slideMaster1.xml"/><Relationship Id="rId24" Type="http://schemas.openxmlformats.org/officeDocument/2006/relationships/tableStyles" Target="tableStyles.xml"/><Relationship Id="rId6" Type="http://schemas.openxmlformats.org/officeDocument/2006/relationships/slideMaster" Target="slideMasters/slideMaster6.xml"/><Relationship Id="rId16" Type="http://schemas.openxmlformats.org/officeDocument/2006/relationships/slide" Target="slides/slide8.xml"/><Relationship Id="rId8" Type="http://schemas.openxmlformats.org/officeDocument/2006/relationships/slideMaster" Target="slideMasters/slideMaster8.xml"/><Relationship Id="rId13" Type="http://schemas.openxmlformats.org/officeDocument/2006/relationships/slide" Target="slides/slide5.xml"/><Relationship Id="rId10" Type="http://schemas.openxmlformats.org/officeDocument/2006/relationships/slide" Target="slides/slide2.xml"/><Relationship Id="rId5" Type="http://schemas.openxmlformats.org/officeDocument/2006/relationships/slideMaster" Target="slideMasters/slideMaster5.xml"/><Relationship Id="rId15" Type="http://schemas.openxmlformats.org/officeDocument/2006/relationships/slide" Target="slides/slide7.xml"/><Relationship Id="rId12" Type="http://schemas.openxmlformats.org/officeDocument/2006/relationships/slide" Target="slides/slide4.xml"/><Relationship Id="rId17" Type="http://schemas.openxmlformats.org/officeDocument/2006/relationships/slide" Target="slides/slide9.xml"/><Relationship Id="rId19" Type="http://schemas.openxmlformats.org/officeDocument/2006/relationships/notesMaster" Target="notesMasters/notesMaster1.xml"/><Relationship Id="rId2" Type="http://schemas.openxmlformats.org/officeDocument/2006/relationships/slideMaster" Target="slideMasters/slideMaster2.xml"/><Relationship Id="rId9" Type="http://schemas.openxmlformats.org/officeDocument/2006/relationships/slide" Target="slides/slide1.xml"/><Relationship Id="rId3" Type="http://schemas.openxmlformats.org/officeDocument/2006/relationships/slideMaster" Target="slideMasters/slideMaster3.xml"/><Relationship Id="rId18"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6C9DD318-2078-4369-BAD4-37898C838166}" type="datetimeFigureOut">
              <a:rPr lang="en-GB"/>
              <a:pPr>
                <a:defRPr/>
              </a:pPr>
              <a:t>11/9/12</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cs typeface="+mn-cs"/>
              </a:defRPr>
            </a:lvl1pPr>
          </a:lstStyle>
          <a:p>
            <a:pPr>
              <a:defRPr/>
            </a:pPr>
            <a:fld id="{CB9F7ED6-0335-4F75-A9B4-EAA8F1FA91CC}" type="slidenum">
              <a:rPr lang="en-GB"/>
              <a:pPr>
                <a:defRPr/>
              </a:pPr>
              <a:t>‹#›</a:t>
            </a:fld>
            <a:endParaRPr lang="en-GB"/>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2401" name="Slide Image Placeholder 1"/>
          <p:cNvSpPr>
            <a:spLocks noGrp="1" noRot="1" noChangeAspect="1"/>
          </p:cNvSpPr>
          <p:nvPr>
            <p:ph type="sldImg"/>
          </p:nvPr>
        </p:nvSpPr>
        <p:spPr bwMode="auto">
          <a:noFill/>
          <a:ln>
            <a:solidFill>
              <a:srgbClr val="000000"/>
            </a:solidFill>
            <a:miter lim="800000"/>
            <a:headEnd/>
            <a:tailEnd/>
          </a:ln>
        </p:spPr>
      </p:sp>
      <p:sp>
        <p:nvSpPr>
          <p:cNvPr id="10240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smtClean="0"/>
              <a:t>Mary’s working with both staff and students to map how graduate attributes are realised in both Oxford Brookes and Exeter. How various research and writing literacies, for instance, are taught, practiced and assessed. </a:t>
            </a:r>
          </a:p>
          <a:p>
            <a:pPr eaLnBrk="1" hangingPunct="1">
              <a:spcBef>
                <a:spcPct val="0"/>
              </a:spcBef>
            </a:pPr>
            <a:endParaRPr lang="en-GB" smtClean="0"/>
          </a:p>
          <a:p>
            <a:pPr eaLnBrk="1" hangingPunct="1">
              <a:spcBef>
                <a:spcPct val="0"/>
              </a:spcBef>
            </a:pPr>
            <a:r>
              <a:rPr lang="en-GB" smtClean="0"/>
              <a:t>At Coverntry</a:t>
            </a:r>
          </a:p>
        </p:txBody>
      </p:sp>
      <p:sp>
        <p:nvSpPr>
          <p:cNvPr id="10240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393B7AE-FBDD-407B-9191-E18DCC14A178}" type="slidenum">
              <a:rPr lang="en-GB">
                <a:ea typeface="ＭＳ Ｐゴシック" charset="-128"/>
                <a:cs typeface="ＭＳ Ｐゴシック" charset="-128"/>
              </a:rPr>
              <a:pPr fontAlgn="base">
                <a:spcBef>
                  <a:spcPct val="0"/>
                </a:spcBef>
                <a:spcAft>
                  <a:spcPct val="0"/>
                </a:spcAft>
                <a:defRPr/>
              </a:pPr>
              <a:t>2</a:t>
            </a:fld>
            <a:endParaRPr lang="en-GB">
              <a:ea typeface="ＭＳ Ｐゴシック" charset="-128"/>
              <a:cs typeface="ＭＳ Ｐゴシック"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4449" name="Slide Image Placeholder 1"/>
          <p:cNvSpPr>
            <a:spLocks noGrp="1" noRot="1" noChangeAspect="1"/>
          </p:cNvSpPr>
          <p:nvPr>
            <p:ph type="sldImg"/>
          </p:nvPr>
        </p:nvSpPr>
        <p:spPr bwMode="auto">
          <a:noFill/>
          <a:ln>
            <a:solidFill>
              <a:srgbClr val="000000"/>
            </a:solidFill>
            <a:miter lim="800000"/>
            <a:headEnd/>
            <a:tailEnd/>
          </a:ln>
        </p:spPr>
      </p:sp>
      <p:sp>
        <p:nvSpPr>
          <p:cNvPr id="10445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smtClean="0"/>
              <a:t>The creation of the Centre for Academic Writing  exemplifies the fact that Coventry takes a ‘Whole-institution’  approach to learner development, seeing writing development as a strategic priority.</a:t>
            </a:r>
          </a:p>
        </p:txBody>
      </p:sp>
      <p:sp>
        <p:nvSpPr>
          <p:cNvPr id="10445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8BC6959-9FCD-4164-AD09-651C8E54521F}" type="slidenum">
              <a:rPr lang="en-GB">
                <a:ea typeface="ＭＳ Ｐゴシック" charset="-128"/>
                <a:cs typeface="ＭＳ Ｐゴシック" charset="-128"/>
              </a:rPr>
              <a:pPr fontAlgn="base">
                <a:spcBef>
                  <a:spcPct val="0"/>
                </a:spcBef>
                <a:spcAft>
                  <a:spcPct val="0"/>
                </a:spcAft>
                <a:defRPr/>
              </a:pPr>
              <a:t>3</a:t>
            </a:fld>
            <a:endParaRPr lang="en-GB">
              <a:ea typeface="ＭＳ Ｐゴシック" charset="-128"/>
              <a:cs typeface="ＭＳ Ｐゴシック"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6497" name="Slide Image Placeholder 1"/>
          <p:cNvSpPr>
            <a:spLocks noGrp="1" noRot="1" noChangeAspect="1"/>
          </p:cNvSpPr>
          <p:nvPr>
            <p:ph type="sldImg"/>
          </p:nvPr>
        </p:nvSpPr>
        <p:spPr bwMode="auto">
          <a:noFill/>
          <a:ln>
            <a:solidFill>
              <a:srgbClr val="000000"/>
            </a:solidFill>
            <a:miter lim="800000"/>
            <a:headEnd/>
            <a:tailEnd/>
          </a:ln>
        </p:spPr>
      </p:sp>
      <p:sp>
        <p:nvSpPr>
          <p:cNvPr id="10649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smtClean="0"/>
              <a:t>The main aim of CAW’s mission statement is ‘to enable students to become independent writers’. CAW offers the following types of support to undergraduate and postgraduate students. [read out list on slide 5]. There is a university resource for Harvard Style Referencing, developed by the Centre for Academic Writing and an Online tutorial service or OWL, online writing lab.</a:t>
            </a:r>
          </a:p>
          <a:p>
            <a:pPr eaLnBrk="1" hangingPunct="1">
              <a:spcBef>
                <a:spcPct val="0"/>
              </a:spcBef>
            </a:pPr>
            <a:endParaRPr lang="en-GB" smtClean="0"/>
          </a:p>
          <a:p>
            <a:pPr eaLnBrk="1" hangingPunct="1">
              <a:spcBef>
                <a:spcPct val="0"/>
              </a:spcBef>
              <a:buFontTx/>
              <a:buChar char="•"/>
            </a:pPr>
            <a:r>
              <a:rPr lang="en-GB" b="1" i="1" smtClean="0"/>
              <a:t>‘to equip academic staff in all disciplines to achieve their full potential as </a:t>
            </a:r>
            <a:r>
              <a:rPr lang="en-GB" b="1" i="1" u="sng" smtClean="0"/>
              <a:t>teachers</a:t>
            </a:r>
            <a:r>
              <a:rPr lang="en-GB" b="1" i="1" smtClean="0"/>
              <a:t> of scholarly writing</a:t>
            </a:r>
            <a:r>
              <a:rPr lang="en-GB" b="1" smtClean="0"/>
              <a:t>’ </a:t>
            </a:r>
            <a:r>
              <a:rPr lang="en-GB" smtClean="0"/>
              <a:t>Teaching ‘Writing in the Disciplines’ (WiD)</a:t>
            </a:r>
          </a:p>
          <a:p>
            <a:pPr eaLnBrk="1" hangingPunct="1">
              <a:spcBef>
                <a:spcPct val="0"/>
              </a:spcBef>
              <a:buFontTx/>
              <a:buChar char="•"/>
            </a:pPr>
            <a:endParaRPr lang="en-GB" smtClean="0"/>
          </a:p>
          <a:p>
            <a:pPr eaLnBrk="1" hangingPunct="1">
              <a:spcBef>
                <a:spcPct val="0"/>
              </a:spcBef>
              <a:buFontTx/>
              <a:buChar char="•"/>
            </a:pPr>
            <a:r>
              <a:rPr lang="en-GB" smtClean="0"/>
              <a:t>Supporting ‘Writing Across the Curriculum’ (WAC) with writing strategies</a:t>
            </a:r>
          </a:p>
          <a:p>
            <a:pPr eaLnBrk="1" hangingPunct="1">
              <a:spcBef>
                <a:spcPct val="0"/>
              </a:spcBef>
            </a:pPr>
            <a:endParaRPr lang="en-GB" smtClean="0"/>
          </a:p>
        </p:txBody>
      </p:sp>
      <p:sp>
        <p:nvSpPr>
          <p:cNvPr id="10649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86B3D3F-B53C-442E-BCBF-3A5EB4C184C2}" type="slidenum">
              <a:rPr lang="en-GB">
                <a:solidFill>
                  <a:srgbClr val="000000"/>
                </a:solidFill>
                <a:ea typeface="ＭＳ Ｐゴシック" charset="-128"/>
                <a:cs typeface="ＭＳ Ｐゴシック" charset="-128"/>
              </a:rPr>
              <a:pPr fontAlgn="base">
                <a:spcBef>
                  <a:spcPct val="0"/>
                </a:spcBef>
                <a:spcAft>
                  <a:spcPct val="0"/>
                </a:spcAft>
                <a:defRPr/>
              </a:pPr>
              <a:t>4</a:t>
            </a:fld>
            <a:endParaRPr lang="en-GB">
              <a:solidFill>
                <a:srgbClr val="000000"/>
              </a:solidFill>
              <a:ea typeface="ＭＳ Ｐゴシック" charset="-128"/>
              <a:cs typeface="ＭＳ Ｐゴシック"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8545"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GB" b="1" dirty="0" smtClean="0">
                <a:ea typeface="+mn-ea"/>
                <a:cs typeface="+mn-cs"/>
              </a:rPr>
              <a:t>UL Conceptual Frame Work</a:t>
            </a:r>
          </a:p>
          <a:p>
            <a:pPr eaLnBrk="1" fontAlgn="auto" hangingPunct="1">
              <a:spcBef>
                <a:spcPts val="0"/>
              </a:spcBef>
              <a:spcAft>
                <a:spcPts val="0"/>
              </a:spcAft>
              <a:defRPr/>
            </a:pPr>
            <a:endParaRPr lang="en-GB" b="1" dirty="0" smtClean="0">
              <a:ea typeface="+mn-ea"/>
              <a:cs typeface="+mn-cs"/>
            </a:endParaRPr>
          </a:p>
          <a:p>
            <a:pPr eaLnBrk="1" fontAlgn="auto" hangingPunct="1">
              <a:spcBef>
                <a:spcPts val="0"/>
              </a:spcBef>
              <a:spcAft>
                <a:spcPts val="0"/>
              </a:spcAft>
              <a:defRPr/>
            </a:pPr>
            <a:r>
              <a:rPr lang="en-GB" b="1" dirty="0" smtClean="0">
                <a:ea typeface="+mn-ea"/>
                <a:cs typeface="+mn-cs"/>
              </a:rPr>
              <a:t>Curricular Foundations: </a:t>
            </a:r>
          </a:p>
          <a:p>
            <a:pPr lvl="1" eaLnBrk="1" fontAlgn="auto" hangingPunct="1">
              <a:spcBef>
                <a:spcPts val="0"/>
              </a:spcBef>
              <a:spcAft>
                <a:spcPts val="0"/>
              </a:spcAft>
              <a:buFont typeface="Arial" pitchFamily="34" charset="0"/>
              <a:buChar char="•"/>
              <a:defRPr/>
            </a:pPr>
            <a:r>
              <a:rPr lang="en-GB" b="1" i="1" dirty="0" smtClean="0">
                <a:ea typeface="+mn-ea"/>
              </a:rPr>
              <a:t>Discipline-specific excellence </a:t>
            </a:r>
            <a:r>
              <a:rPr lang="en-GB" dirty="0" smtClean="0">
                <a:ea typeface="+mn-ea"/>
              </a:rPr>
              <a:t>(deep, critical understanding of what constitutes knowledge in a particular social context—its epistemic, political and ideological values)</a:t>
            </a:r>
          </a:p>
          <a:p>
            <a:pPr lvl="1" eaLnBrk="1" fontAlgn="auto" hangingPunct="1">
              <a:spcBef>
                <a:spcPts val="0"/>
              </a:spcBef>
              <a:spcAft>
                <a:spcPts val="0"/>
              </a:spcAft>
              <a:buFont typeface="Arial" pitchFamily="34" charset="0"/>
              <a:buChar char="•"/>
              <a:defRPr/>
            </a:pPr>
            <a:r>
              <a:rPr lang="en-GB" b="1" i="1" dirty="0" smtClean="0">
                <a:ea typeface="+mn-ea"/>
              </a:rPr>
              <a:t>Cross-disciplinary proficiency and fluency </a:t>
            </a:r>
            <a:r>
              <a:rPr lang="en-GB" dirty="0" smtClean="0">
                <a:ea typeface="+mn-ea"/>
              </a:rPr>
              <a:t>(acquaintance with broad range of social contexts in which knowledge is constituted differently, originating from different, sometimes opposing epistemic, political or ideological values)…so that graduates “will be distinguished by their ability to interact and work effectively both within and beyond their disciplines, a competence that is seen as vital to the multi-disciplinary, innovative orientations required in economies and societies of the future”</a:t>
            </a:r>
          </a:p>
          <a:p>
            <a:pPr eaLnBrk="1" fontAlgn="auto" hangingPunct="1">
              <a:spcBef>
                <a:spcPts val="0"/>
              </a:spcBef>
              <a:spcAft>
                <a:spcPts val="0"/>
              </a:spcAft>
              <a:defRPr/>
            </a:pPr>
            <a:endParaRPr lang="en-GB" dirty="0" smtClean="0">
              <a:ea typeface="+mn-ea"/>
              <a:cs typeface="+mn-cs"/>
            </a:endParaRPr>
          </a:p>
          <a:p>
            <a:pPr eaLnBrk="1" fontAlgn="auto" hangingPunct="1">
              <a:spcBef>
                <a:spcPts val="0"/>
              </a:spcBef>
              <a:spcAft>
                <a:spcPts val="0"/>
              </a:spcAft>
              <a:defRPr/>
            </a:pPr>
            <a:r>
              <a:rPr lang="en-GB" b="1" dirty="0" smtClean="0">
                <a:ea typeface="+mn-ea"/>
                <a:cs typeface="+mn-cs"/>
              </a:rPr>
              <a:t>Learning orientations and actions: </a:t>
            </a:r>
            <a:r>
              <a:rPr lang="en-GB" dirty="0" smtClean="0">
                <a:ea typeface="+mn-ea"/>
                <a:cs typeface="+mn-cs"/>
              </a:rPr>
              <a:t>supporting the delivery of the curriculum, manifesting themselves as </a:t>
            </a:r>
          </a:p>
          <a:p>
            <a:pPr marL="628650" lvl="1" indent="-171450" eaLnBrk="1" fontAlgn="auto" hangingPunct="1">
              <a:spcBef>
                <a:spcPts val="0"/>
              </a:spcBef>
              <a:spcAft>
                <a:spcPts val="0"/>
              </a:spcAft>
              <a:buFont typeface="Arial" pitchFamily="34" charset="0"/>
              <a:buChar char="•"/>
              <a:defRPr/>
            </a:pPr>
            <a:r>
              <a:rPr lang="en-GB" dirty="0" smtClean="0">
                <a:ea typeface="+mn-ea"/>
              </a:rPr>
              <a:t>Teaching and learning interactions</a:t>
            </a:r>
          </a:p>
          <a:p>
            <a:pPr marL="628650" lvl="1" indent="-171450" eaLnBrk="1" fontAlgn="auto" hangingPunct="1">
              <a:spcBef>
                <a:spcPts val="0"/>
              </a:spcBef>
              <a:spcAft>
                <a:spcPts val="0"/>
              </a:spcAft>
              <a:buFont typeface="Arial" pitchFamily="34" charset="0"/>
              <a:buChar char="•"/>
              <a:defRPr/>
            </a:pPr>
            <a:r>
              <a:rPr lang="en-GB" dirty="0" smtClean="0">
                <a:ea typeface="+mn-ea"/>
              </a:rPr>
              <a:t>Assessment norms</a:t>
            </a:r>
          </a:p>
          <a:p>
            <a:pPr marL="628650" lvl="1" indent="-171450" eaLnBrk="1" fontAlgn="auto" hangingPunct="1">
              <a:spcBef>
                <a:spcPts val="0"/>
              </a:spcBef>
              <a:spcAft>
                <a:spcPts val="0"/>
              </a:spcAft>
              <a:buFont typeface="Arial" pitchFamily="34" charset="0"/>
              <a:buChar char="•"/>
              <a:defRPr/>
            </a:pPr>
            <a:r>
              <a:rPr lang="en-GB" dirty="0" smtClean="0">
                <a:ea typeface="+mn-ea"/>
              </a:rPr>
              <a:t>Learning outcomes</a:t>
            </a:r>
          </a:p>
          <a:p>
            <a:pPr marL="628650" lvl="1" indent="-171450" eaLnBrk="1" fontAlgn="auto" hangingPunct="1">
              <a:spcBef>
                <a:spcPts val="0"/>
              </a:spcBef>
              <a:spcAft>
                <a:spcPts val="0"/>
              </a:spcAft>
              <a:buFont typeface="Arial" pitchFamily="34" charset="0"/>
              <a:buChar char="•"/>
              <a:defRPr/>
            </a:pPr>
            <a:r>
              <a:rPr lang="en-GB" dirty="0" smtClean="0">
                <a:ea typeface="+mn-ea"/>
              </a:rPr>
              <a:t>Learning dynamics across the curriculum </a:t>
            </a:r>
          </a:p>
          <a:p>
            <a:pPr eaLnBrk="1" fontAlgn="auto" hangingPunct="1">
              <a:spcBef>
                <a:spcPts val="0"/>
              </a:spcBef>
              <a:spcAft>
                <a:spcPts val="0"/>
              </a:spcAft>
              <a:buFont typeface="Arial" pitchFamily="34" charset="0"/>
              <a:buNone/>
              <a:defRPr/>
            </a:pPr>
            <a:endParaRPr lang="en-GB" dirty="0" smtClean="0">
              <a:ea typeface="+mn-ea"/>
              <a:cs typeface="+mn-cs"/>
            </a:endParaRPr>
          </a:p>
          <a:p>
            <a:pPr eaLnBrk="1" fontAlgn="auto" hangingPunct="1">
              <a:spcBef>
                <a:spcPts val="0"/>
              </a:spcBef>
              <a:spcAft>
                <a:spcPts val="0"/>
              </a:spcAft>
              <a:buFont typeface="Arial" pitchFamily="34" charset="0"/>
              <a:buNone/>
              <a:defRPr/>
            </a:pPr>
            <a:r>
              <a:rPr lang="en-GB" b="1" dirty="0" smtClean="0">
                <a:ea typeface="+mn-ea"/>
                <a:cs typeface="+mn-cs"/>
              </a:rPr>
              <a:t>Pedagogical Climate: </a:t>
            </a:r>
            <a:r>
              <a:rPr lang="en-GB" dirty="0" smtClean="0">
                <a:ea typeface="+mn-ea"/>
                <a:cs typeface="+mn-cs"/>
              </a:rPr>
              <a:t>encouraging creativity, new conversations, new ideas, new skills, new connections	</a:t>
            </a:r>
          </a:p>
          <a:p>
            <a:pPr eaLnBrk="1" fontAlgn="auto" hangingPunct="1">
              <a:spcBef>
                <a:spcPts val="0"/>
              </a:spcBef>
              <a:spcAft>
                <a:spcPts val="0"/>
              </a:spcAft>
              <a:buFont typeface="Arial" pitchFamily="34" charset="0"/>
              <a:buNone/>
              <a:defRPr/>
            </a:pPr>
            <a:endParaRPr lang="en-GB" dirty="0" smtClean="0">
              <a:ea typeface="+mn-ea"/>
              <a:cs typeface="+mn-cs"/>
            </a:endParaRPr>
          </a:p>
          <a:p>
            <a:pPr eaLnBrk="1" fontAlgn="auto" hangingPunct="1">
              <a:spcBef>
                <a:spcPts val="0"/>
              </a:spcBef>
              <a:spcAft>
                <a:spcPts val="0"/>
              </a:spcAft>
              <a:buFont typeface="Arial" pitchFamily="34" charset="0"/>
              <a:buNone/>
              <a:defRPr/>
            </a:pPr>
            <a:r>
              <a:rPr lang="en-IE" dirty="0" smtClean="0">
                <a:ea typeface="+mn-ea"/>
                <a:cs typeface="+mn-cs"/>
              </a:rPr>
              <a:t>Hence, the Broadening of the Curriculum Project currently underway.</a:t>
            </a:r>
          </a:p>
          <a:p>
            <a:pPr eaLnBrk="1" fontAlgn="auto" hangingPunct="1">
              <a:spcBef>
                <a:spcPts val="0"/>
              </a:spcBef>
              <a:spcAft>
                <a:spcPts val="0"/>
              </a:spcAft>
              <a:buFont typeface="Arial" pitchFamily="34" charset="0"/>
              <a:buNone/>
              <a:defRPr/>
            </a:pPr>
            <a:endParaRPr lang="en-IE" dirty="0" smtClean="0">
              <a:ea typeface="+mn-ea"/>
              <a:cs typeface="+mn-cs"/>
            </a:endParaRPr>
          </a:p>
          <a:p>
            <a:pPr eaLnBrk="1" fontAlgn="auto" hangingPunct="1">
              <a:spcBef>
                <a:spcPts val="0"/>
              </a:spcBef>
              <a:spcAft>
                <a:spcPts val="0"/>
              </a:spcAft>
              <a:buFont typeface="Arial" pitchFamily="34" charset="0"/>
              <a:buNone/>
              <a:defRPr/>
            </a:pPr>
            <a:r>
              <a:rPr lang="en-IE" dirty="0" smtClean="0">
                <a:ea typeface="+mn-ea"/>
                <a:cs typeface="+mn-cs"/>
              </a:rPr>
              <a:t>Since graduate attributes are in a sense the measure of the quality of the experience, graduate attributes have to be defined before the Broadening of the Curriculum can move forward. “…a list of graduate attributes will form a </a:t>
            </a:r>
          </a:p>
          <a:p>
            <a:pPr eaLnBrk="1" fontAlgn="auto" hangingPunct="1">
              <a:spcBef>
                <a:spcPts val="0"/>
              </a:spcBef>
              <a:spcAft>
                <a:spcPts val="0"/>
              </a:spcAft>
              <a:buFont typeface="Arial" pitchFamily="34" charset="0"/>
              <a:buNone/>
              <a:defRPr/>
            </a:pPr>
            <a:r>
              <a:rPr lang="en-IE" dirty="0" smtClean="0">
                <a:ea typeface="+mn-ea"/>
                <a:cs typeface="+mn-cs"/>
              </a:rPr>
              <a:t>strong principle-based bedrock for the elaboration, development and delivery of UL’s enhanced, broader curriculum” (Broadening the Curriculum Briefing Paper, June 2011, online at: http://www3.ul.ie/ctl/sites/default/files/Broad%20curriculum%20briefing%20paper.pdf )</a:t>
            </a:r>
          </a:p>
          <a:p>
            <a:pPr eaLnBrk="1" fontAlgn="auto" hangingPunct="1">
              <a:spcBef>
                <a:spcPts val="0"/>
              </a:spcBef>
              <a:spcAft>
                <a:spcPts val="0"/>
              </a:spcAft>
              <a:buFont typeface="Arial" pitchFamily="34" charset="0"/>
              <a:buNone/>
              <a:defRPr/>
            </a:pPr>
            <a:endParaRPr lang="en-GB" dirty="0">
              <a:ea typeface="+mn-ea"/>
              <a:cs typeface="+mn-cs"/>
            </a:endParaRPr>
          </a:p>
        </p:txBody>
      </p:sp>
      <p:sp>
        <p:nvSpPr>
          <p:cNvPr id="10854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F82EAA7-A644-4A4B-8329-C4D296BB9F1D}" type="slidenum">
              <a:rPr lang="en-GB">
                <a:solidFill>
                  <a:srgbClr val="000000"/>
                </a:solidFill>
                <a:ea typeface="ＭＳ Ｐゴシック" charset="-128"/>
                <a:cs typeface="ＭＳ Ｐゴシック" charset="-128"/>
              </a:rPr>
              <a:pPr fontAlgn="base">
                <a:spcBef>
                  <a:spcPct val="0"/>
                </a:spcBef>
                <a:spcAft>
                  <a:spcPct val="0"/>
                </a:spcAft>
                <a:defRPr/>
              </a:pPr>
              <a:t>5</a:t>
            </a:fld>
            <a:endParaRPr lang="en-GB">
              <a:solidFill>
                <a:srgbClr val="000000"/>
              </a:solidFill>
              <a:ea typeface="ＭＳ Ｐゴシック" charset="-128"/>
              <a:cs typeface="ＭＳ Ｐゴシック"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0593"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GB" b="1" dirty="0" smtClean="0">
                <a:ea typeface="+mn-ea"/>
                <a:cs typeface="+mn-cs"/>
              </a:rPr>
              <a:t>How Language is Functioning: </a:t>
            </a:r>
            <a:r>
              <a:rPr lang="en-GB" dirty="0" smtClean="0">
                <a:ea typeface="+mn-ea"/>
                <a:cs typeface="+mn-cs"/>
              </a:rPr>
              <a:t>Functions to include or exclude</a:t>
            </a:r>
          </a:p>
          <a:p>
            <a:pPr eaLnBrk="1" fontAlgn="auto" hangingPunct="1">
              <a:spcBef>
                <a:spcPts val="0"/>
              </a:spcBef>
              <a:spcAft>
                <a:spcPts val="0"/>
              </a:spcAft>
              <a:defRPr/>
            </a:pPr>
            <a:r>
              <a:rPr lang="en-GB" dirty="0" smtClean="0">
                <a:ea typeface="+mn-ea"/>
                <a:cs typeface="+mn-cs"/>
              </a:rPr>
              <a:t>Functions to establish relationship between writer and topic, writer and audience</a:t>
            </a:r>
          </a:p>
          <a:p>
            <a:pPr eaLnBrk="1" fontAlgn="auto" hangingPunct="1">
              <a:spcBef>
                <a:spcPts val="0"/>
              </a:spcBef>
              <a:spcAft>
                <a:spcPts val="0"/>
              </a:spcAft>
              <a:defRPr/>
            </a:pPr>
            <a:r>
              <a:rPr lang="en-GB" dirty="0" smtClean="0">
                <a:ea typeface="+mn-ea"/>
                <a:cs typeface="+mn-cs"/>
              </a:rPr>
              <a:t>Textual, interpersonal, ideational functions; rhetorical functions; semantic functions</a:t>
            </a:r>
          </a:p>
          <a:p>
            <a:pPr eaLnBrk="1" fontAlgn="auto" hangingPunct="1">
              <a:spcBef>
                <a:spcPts val="0"/>
              </a:spcBef>
              <a:spcAft>
                <a:spcPts val="0"/>
              </a:spcAft>
              <a:defRPr/>
            </a:pPr>
            <a:endParaRPr lang="en-GB" dirty="0" smtClean="0">
              <a:ea typeface="+mn-ea"/>
              <a:cs typeface="+mn-cs"/>
            </a:endParaRPr>
          </a:p>
          <a:p>
            <a:pPr eaLnBrk="1" fontAlgn="auto" hangingPunct="1">
              <a:spcBef>
                <a:spcPts val="0"/>
              </a:spcBef>
              <a:spcAft>
                <a:spcPts val="0"/>
              </a:spcAft>
              <a:defRPr/>
            </a:pPr>
            <a:r>
              <a:rPr lang="en-US" dirty="0" smtClean="0">
                <a:ea typeface="+mn-ea"/>
                <a:cs typeface="+mn-cs"/>
              </a:rPr>
              <a:t>Writing skills workshops break down aspects of a text into its components and looks at the features of each component part within its disciplinary context. This kind of training increases a student’s level of literacy. </a:t>
            </a:r>
          </a:p>
          <a:p>
            <a:pPr marL="171450" indent="-171450" eaLnBrk="1" fontAlgn="auto" hangingPunct="1">
              <a:spcBef>
                <a:spcPts val="0"/>
              </a:spcBef>
              <a:spcAft>
                <a:spcPts val="0"/>
              </a:spcAft>
              <a:buFont typeface="Arial" pitchFamily="34" charset="0"/>
              <a:buChar char="•"/>
              <a:defRPr/>
            </a:pPr>
            <a:r>
              <a:rPr lang="en-US" dirty="0" smtClean="0">
                <a:ea typeface="+mn-ea"/>
                <a:cs typeface="+mn-cs"/>
              </a:rPr>
              <a:t>Collaborative writing exercises encourage teamwork, the development of negotiation and interpersonal skills. </a:t>
            </a:r>
          </a:p>
          <a:p>
            <a:pPr marL="171450" indent="-171450" eaLnBrk="1" fontAlgn="auto" hangingPunct="1">
              <a:spcBef>
                <a:spcPts val="0"/>
              </a:spcBef>
              <a:spcAft>
                <a:spcPts val="0"/>
              </a:spcAft>
              <a:buFont typeface="Arial" pitchFamily="34" charset="0"/>
              <a:buChar char="•"/>
              <a:defRPr/>
            </a:pPr>
            <a:r>
              <a:rPr lang="en-US" dirty="0" smtClean="0">
                <a:ea typeface="+mn-ea"/>
                <a:cs typeface="+mn-cs"/>
              </a:rPr>
              <a:t>Comparison and contrast assignments encourage and develop organizational, analytical, and evaluative skills. </a:t>
            </a:r>
          </a:p>
          <a:p>
            <a:pPr marL="171450" indent="-171450" eaLnBrk="1" fontAlgn="auto" hangingPunct="1">
              <a:spcBef>
                <a:spcPts val="0"/>
              </a:spcBef>
              <a:spcAft>
                <a:spcPts val="0"/>
              </a:spcAft>
              <a:buFont typeface="Arial" pitchFamily="34" charset="0"/>
              <a:buChar char="•"/>
              <a:defRPr/>
            </a:pPr>
            <a:r>
              <a:rPr lang="en-US" dirty="0" smtClean="0">
                <a:ea typeface="+mn-ea"/>
                <a:cs typeface="+mn-cs"/>
              </a:rPr>
              <a:t>Argumentative writing requires that students think systematically, discriminate, synthesize large amounts of complex data to formulate justifiable conclusions or to make responsible recommendations. </a:t>
            </a:r>
          </a:p>
          <a:p>
            <a:pPr marL="171450" indent="-171450" eaLnBrk="1" fontAlgn="auto" hangingPunct="1">
              <a:spcBef>
                <a:spcPts val="0"/>
              </a:spcBef>
              <a:spcAft>
                <a:spcPts val="0"/>
              </a:spcAft>
              <a:buFont typeface="Arial" pitchFamily="34" charset="0"/>
              <a:buChar char="•"/>
              <a:defRPr/>
            </a:pPr>
            <a:r>
              <a:rPr lang="en-US" dirty="0" smtClean="0">
                <a:ea typeface="+mn-ea"/>
                <a:cs typeface="+mn-cs"/>
              </a:rPr>
              <a:t>Requiring that students document the sources that inspired their ideas; teaches responsibility and respect for the work and ideas of others. </a:t>
            </a:r>
          </a:p>
          <a:p>
            <a:pPr marL="171450" indent="-171450" eaLnBrk="1" fontAlgn="auto" hangingPunct="1">
              <a:spcBef>
                <a:spcPts val="0"/>
              </a:spcBef>
              <a:spcAft>
                <a:spcPts val="0"/>
              </a:spcAft>
              <a:buFont typeface="Arial" pitchFamily="34" charset="0"/>
              <a:buChar char="•"/>
              <a:defRPr/>
            </a:pPr>
            <a:r>
              <a:rPr lang="en-US" dirty="0" smtClean="0">
                <a:ea typeface="+mn-ea"/>
                <a:cs typeface="+mn-cs"/>
              </a:rPr>
              <a:t>Writing assignments on computers, submitting work through online plagiarism-detection software, and receiving online feedback increases students’ IT literacy. </a:t>
            </a:r>
          </a:p>
          <a:p>
            <a:pPr marL="171450" indent="-171450" eaLnBrk="1" fontAlgn="auto" hangingPunct="1">
              <a:spcBef>
                <a:spcPts val="0"/>
              </a:spcBef>
              <a:spcAft>
                <a:spcPts val="0"/>
              </a:spcAft>
              <a:buFont typeface="Arial" pitchFamily="34" charset="0"/>
              <a:buChar char="•"/>
              <a:defRPr/>
            </a:pPr>
            <a:r>
              <a:rPr lang="en-US" dirty="0" smtClean="0">
                <a:ea typeface="+mn-ea"/>
                <a:cs typeface="+mn-cs"/>
              </a:rPr>
              <a:t>Recursive writing exercises in which writing undergoes several stages of development, that allows for “rethinking” of every aspect of the project, even allowing a student to scrap the project and start over, when combined with frequent and productive instructor feedback on both the content and the form, encourages deeper learning. </a:t>
            </a:r>
            <a:endParaRPr lang="en-GB" dirty="0" smtClean="0">
              <a:ea typeface="+mn-ea"/>
              <a:cs typeface="+mn-cs"/>
            </a:endParaRPr>
          </a:p>
          <a:p>
            <a:pPr eaLnBrk="1" fontAlgn="auto" hangingPunct="1">
              <a:spcBef>
                <a:spcPts val="0"/>
              </a:spcBef>
              <a:spcAft>
                <a:spcPts val="0"/>
              </a:spcAft>
              <a:defRPr/>
            </a:pPr>
            <a:endParaRPr lang="en-GB" dirty="0">
              <a:ea typeface="+mn-ea"/>
              <a:cs typeface="+mn-cs"/>
            </a:endParaRPr>
          </a:p>
        </p:txBody>
      </p:sp>
      <p:sp>
        <p:nvSpPr>
          <p:cNvPr id="11059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3389B60-5D08-4C0F-ABE1-CE2F363F294F}" type="slidenum">
              <a:rPr lang="en-GB">
                <a:solidFill>
                  <a:srgbClr val="000000"/>
                </a:solidFill>
                <a:ea typeface="ＭＳ Ｐゴシック" charset="-128"/>
                <a:cs typeface="ＭＳ Ｐゴシック" charset="-128"/>
              </a:rPr>
              <a:pPr fontAlgn="base">
                <a:spcBef>
                  <a:spcPct val="0"/>
                </a:spcBef>
                <a:spcAft>
                  <a:spcPct val="0"/>
                </a:spcAft>
                <a:defRPr/>
              </a:pPr>
              <a:t>6</a:t>
            </a:fld>
            <a:endParaRPr lang="en-GB">
              <a:solidFill>
                <a:srgbClr val="000000"/>
              </a:solidFill>
              <a:ea typeface="ＭＳ Ｐゴシック" charset="-128"/>
              <a:cs typeface="ＭＳ Ｐゴシック"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3665" name="Slide Image Placeholder 1"/>
          <p:cNvSpPr>
            <a:spLocks noGrp="1" noRot="1" noChangeAspect="1"/>
          </p:cNvSpPr>
          <p:nvPr>
            <p:ph type="sldImg"/>
          </p:nvPr>
        </p:nvSpPr>
        <p:spPr bwMode="auto">
          <a:noFill/>
          <a:ln>
            <a:solidFill>
              <a:srgbClr val="000000"/>
            </a:solidFill>
            <a:miter lim="800000"/>
            <a:headEnd/>
            <a:tailEnd/>
          </a:ln>
        </p:spPr>
      </p:sp>
      <p:sp>
        <p:nvSpPr>
          <p:cNvPr id="11366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smtClean="0"/>
              <a:t>Go to Study Guides. Click on one of the study guide topics. Then go to the bottom of the page. Click on video resource. Check out critical thinking. The report writing.</a:t>
            </a:r>
          </a:p>
          <a:p>
            <a:pPr eaLnBrk="1" hangingPunct="1">
              <a:spcBef>
                <a:spcPct val="0"/>
              </a:spcBef>
            </a:pPr>
            <a:endParaRPr lang="en-GB" smtClean="0"/>
          </a:p>
          <a:p>
            <a:pPr eaLnBrk="1" hangingPunct="1">
              <a:spcBef>
                <a:spcPct val="0"/>
              </a:spcBef>
            </a:pPr>
            <a:r>
              <a:rPr lang="en-GB" smtClean="0"/>
              <a:t>Go to the report writing cite on the study guide site and to Technology 6</a:t>
            </a:r>
            <a:r>
              <a:rPr lang="en-GB" baseline="30000" smtClean="0"/>
              <a:t>th</a:t>
            </a:r>
            <a:r>
              <a:rPr lang="en-GB" smtClean="0"/>
              <a:t> year on WrAssE.</a:t>
            </a:r>
          </a:p>
          <a:p>
            <a:pPr eaLnBrk="1" hangingPunct="1">
              <a:spcBef>
                <a:spcPct val="0"/>
              </a:spcBef>
            </a:pPr>
            <a:endParaRPr lang="en-GB" smtClean="0"/>
          </a:p>
          <a:p>
            <a:pPr eaLnBrk="1" hangingPunct="1">
              <a:spcBef>
                <a:spcPct val="0"/>
              </a:spcBef>
            </a:pPr>
            <a:endParaRPr lang="en-GB" smtClean="0"/>
          </a:p>
        </p:txBody>
      </p:sp>
      <p:sp>
        <p:nvSpPr>
          <p:cNvPr id="11366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794D495-FFDC-4A94-BC7A-1C463C44FA33}" type="slidenum">
              <a:rPr lang="en-GB">
                <a:ea typeface="ＭＳ Ｐゴシック" charset="-128"/>
                <a:cs typeface="ＭＳ Ｐゴシック" charset="-128"/>
              </a:rPr>
              <a:pPr fontAlgn="base">
                <a:spcBef>
                  <a:spcPct val="0"/>
                </a:spcBef>
                <a:spcAft>
                  <a:spcPct val="0"/>
                </a:spcAft>
                <a:defRPr/>
              </a:pPr>
              <a:t>8</a:t>
            </a:fld>
            <a:endParaRPr lang="en-GB">
              <a:ea typeface="ＭＳ Ｐゴシック" charset="-128"/>
              <a:cs typeface="ＭＳ Ｐゴシック"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6737"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0EB1C45-EA89-4740-A992-87E8B9367FEE}" type="slidenum">
              <a:rPr lang="en-GB">
                <a:solidFill>
                  <a:srgbClr val="000000"/>
                </a:solidFill>
                <a:ea typeface="ＭＳ Ｐゴシック" charset="-128"/>
                <a:cs typeface="ＭＳ Ｐゴシック" charset="-128"/>
              </a:rPr>
              <a:pPr fontAlgn="base">
                <a:spcBef>
                  <a:spcPct val="0"/>
                </a:spcBef>
                <a:spcAft>
                  <a:spcPct val="0"/>
                </a:spcAft>
                <a:defRPr/>
              </a:pPr>
              <a:t>10</a:t>
            </a:fld>
            <a:endParaRPr lang="en-GB">
              <a:solidFill>
                <a:srgbClr val="000000"/>
              </a:solidFill>
              <a:ea typeface="ＭＳ Ｐゴシック" charset="-128"/>
              <a:cs typeface="ＭＳ Ｐゴシック" charset="-128"/>
            </a:endParaRPr>
          </a:p>
        </p:txBody>
      </p:sp>
      <p:sp>
        <p:nvSpPr>
          <p:cNvPr id="21913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1913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Give Handout: blank table. Ask audience if they would work in groups.</a:t>
            </a:r>
          </a:p>
          <a:p>
            <a:pPr eaLnBrk="1" hangingPunct="1">
              <a:spcBef>
                <a:spcPct val="0"/>
              </a:spcBef>
            </a:pPr>
            <a:endParaRPr lang="en-US" smtClean="0"/>
          </a:p>
          <a:p>
            <a:pPr eaLnBrk="1" hangingPunct="1">
              <a:spcBef>
                <a:spcPct val="0"/>
              </a:spcBef>
            </a:pPr>
            <a:r>
              <a:rPr lang="en-US" smtClean="0"/>
              <a:t>Teacher presents text which was used in last tutorial, so they are familiar with it. LF points to correspondences within the paragraph, which help give order to what is being talked about. These correspondences can be mapped.</a:t>
            </a:r>
          </a:p>
          <a:p>
            <a:pPr eaLnBrk="1" hangingPunct="1">
              <a:spcBef>
                <a:spcPct val="0"/>
              </a:spcBef>
            </a:pPr>
            <a:r>
              <a:rPr lang="en-US" smtClean="0"/>
              <a:t>Next, LF introduces table of themes and rhemes of the same paragraph. Notes the direction information travels in. Hands out blank table.</a:t>
            </a:r>
          </a:p>
          <a:p>
            <a:pPr eaLnBrk="1" hangingPunct="1">
              <a:spcBef>
                <a:spcPct val="0"/>
              </a:spcBef>
            </a:pPr>
            <a:r>
              <a:rPr lang="en-US" smtClean="0"/>
              <a:t>Students work on sample text (in lieu of the color-coded feedback we would have provided on their own texts had they been students).</a:t>
            </a:r>
          </a:p>
          <a:p>
            <a:pPr eaLnBrk="1" hangingPunct="1">
              <a:spcBef>
                <a:spcPct val="0"/>
              </a:spcBef>
            </a:pPr>
            <a:endParaRPr lang="en-US" smtClean="0"/>
          </a:p>
          <a:p>
            <a:pPr eaLnBrk="1" hangingPunct="1">
              <a:spcBef>
                <a:spcPct val="0"/>
              </a:spcBef>
            </a:pPr>
            <a:r>
              <a:rPr lang="en-IE" smtClean="0"/>
              <a:t>Text Organization</a:t>
            </a:r>
          </a:p>
          <a:p>
            <a:pPr eaLnBrk="1" hangingPunct="1">
              <a:spcBef>
                <a:spcPct val="0"/>
              </a:spcBef>
            </a:pPr>
            <a:endParaRPr lang="en-IE" smtClean="0"/>
          </a:p>
          <a:p>
            <a:pPr eaLnBrk="1" hangingPunct="1">
              <a:spcBef>
                <a:spcPct val="0"/>
              </a:spcBef>
            </a:pPr>
            <a:r>
              <a:rPr lang="en-IE" smtClean="0"/>
              <a:t>Cohesion largely depends on repetition and logical order.</a:t>
            </a:r>
          </a:p>
          <a:p>
            <a:pPr eaLnBrk="1" hangingPunct="1">
              <a:spcBef>
                <a:spcPct val="0"/>
              </a:spcBef>
            </a:pPr>
            <a:r>
              <a:rPr lang="en-IE" smtClean="0"/>
              <a:t>What is the sentence about? </a:t>
            </a:r>
          </a:p>
          <a:p>
            <a:pPr eaLnBrk="1" hangingPunct="1">
              <a:spcBef>
                <a:spcPct val="0"/>
              </a:spcBef>
            </a:pPr>
            <a:r>
              <a:rPr lang="en-IE" smtClean="0"/>
              <a:t>How does the theme of this sentence contribute to the paragraph, and does it have a logical relationship to the sentences preceding and following?</a:t>
            </a:r>
          </a:p>
          <a:p>
            <a:pPr eaLnBrk="1" hangingPunct="1">
              <a:spcBef>
                <a:spcPct val="0"/>
              </a:spcBef>
            </a:pPr>
            <a:r>
              <a:rPr lang="en-IE" smtClean="0"/>
              <a:t>How is your information organized? Can you chart it? </a:t>
            </a:r>
            <a:endParaRPr lang="en-GB" smtClean="0"/>
          </a:p>
          <a:p>
            <a:pPr eaLnBrk="1" hangingPunct="1">
              <a:spcBef>
                <a:spcPct val="0"/>
              </a:spcBef>
            </a:pPr>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hemeOverride" Target="../theme/themeOverride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fontAlgn="auto">
              <a:spcBef>
                <a:spcPts val="0"/>
              </a:spcBef>
              <a:spcAft>
                <a:spcPts val="0"/>
              </a:spcAft>
              <a:defRPr/>
            </a:pPr>
            <a:endParaRPr lang="en-US" sz="1800">
              <a:solidFill>
                <a:prstClr val="white"/>
              </a:solidFill>
            </a:endParaRPr>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fontAlgn="auto">
              <a:spcBef>
                <a:spcPts val="0"/>
              </a:spcBef>
              <a:spcAft>
                <a:spcPts val="0"/>
              </a:spcAft>
              <a:defRPr/>
            </a:pPr>
            <a:endParaRPr lang="en-US" sz="1800">
              <a:solidFill>
                <a:prstClr val="white"/>
              </a:solidFill>
            </a:endParaRPr>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fontAlgn="auto">
              <a:spcBef>
                <a:spcPts val="0"/>
              </a:spcBef>
              <a:spcAft>
                <a:spcPts val="0"/>
              </a:spcAft>
              <a:defRPr/>
            </a:pPr>
            <a:endParaRPr lang="en-US" sz="1800">
              <a:solidFill>
                <a:prstClr val="white"/>
              </a:solidFill>
            </a:endParaRPr>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pPr>
              <a:defRPr/>
            </a:pPr>
            <a:fld id="{0DACB3A1-47B5-4640-92AD-81ECAE5F3E91}" type="datetimeFigureOut">
              <a:rPr lang="en-GB"/>
              <a:pPr>
                <a:defRPr/>
              </a:pPr>
              <a:t>11/9/12</a:t>
            </a:fld>
            <a:endParaRPr lang="en-GB"/>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rgbClr val="EBDDC3"/>
                </a:solidFill>
              </a:defRPr>
            </a:lvl1pPr>
          </a:lstStyle>
          <a:p>
            <a:pPr>
              <a:defRPr/>
            </a:pPr>
            <a:endParaRPr lang="en-GB"/>
          </a:p>
        </p:txBody>
      </p:sp>
      <p:sp>
        <p:nvSpPr>
          <p:cNvPr id="11" name="Slide Number Placeholder 28"/>
          <p:cNvSpPr>
            <a:spLocks noGrp="1"/>
          </p:cNvSpPr>
          <p:nvPr>
            <p:ph type="sldNum" sz="quarter" idx="12"/>
          </p:nvPr>
        </p:nvSpPr>
        <p:spPr>
          <a:xfrm>
            <a:off x="8001000" y="228600"/>
            <a:ext cx="838200" cy="381000"/>
          </a:xfrm>
        </p:spPr>
        <p:txBody>
          <a:bodyPr/>
          <a:lstStyle>
            <a:lvl1pPr>
              <a:defRPr>
                <a:solidFill>
                  <a:srgbClr val="EBDDC3"/>
                </a:solidFill>
              </a:defRPr>
            </a:lvl1pPr>
          </a:lstStyle>
          <a:p>
            <a:pPr>
              <a:defRPr/>
            </a:pPr>
            <a:fld id="{FCF65ADA-4A7A-4A65-8E7F-3421456342B8}" type="slidenum">
              <a:rPr lang="en-GB"/>
              <a:pPr>
                <a:defRPr/>
              </a:pPr>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a:p>
        </p:txBody>
      </p:sp>
      <p:sp>
        <p:nvSpPr>
          <p:cNvPr id="8" name="Content Placeholder 7"/>
          <p:cNvSpPr>
            <a:spLocks noGrp="1"/>
          </p:cNvSpPr>
          <p:nvPr>
            <p:ph sz="quarter" idx="1"/>
          </p:nvPr>
        </p:nvSpPr>
        <p:spPr>
          <a:xfrm>
            <a:off x="612648" y="1600200"/>
            <a:ext cx="8153400" cy="44958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13"/>
          <p:cNvSpPr>
            <a:spLocks noGrp="1"/>
          </p:cNvSpPr>
          <p:nvPr>
            <p:ph type="dt" sz="half" idx="10"/>
          </p:nvPr>
        </p:nvSpPr>
        <p:spPr/>
        <p:txBody>
          <a:bodyPr/>
          <a:lstStyle>
            <a:lvl1pPr>
              <a:defRPr/>
            </a:lvl1pPr>
          </a:lstStyle>
          <a:p>
            <a:pPr>
              <a:defRPr/>
            </a:pPr>
            <a:fld id="{71425A33-C930-4E56-A9D8-BD3FC48A12C6}" type="datetimeFigureOut">
              <a:rPr lang="en-GB"/>
              <a:pPr>
                <a:defRPr/>
              </a:pPr>
              <a:t>11/9/12</a:t>
            </a:fld>
            <a:endParaRPr lang="en-GB"/>
          </a:p>
        </p:txBody>
      </p:sp>
      <p:sp>
        <p:nvSpPr>
          <p:cNvPr id="5" name="Footer Placeholder 2"/>
          <p:cNvSpPr>
            <a:spLocks noGrp="1"/>
          </p:cNvSpPr>
          <p:nvPr>
            <p:ph type="ftr" sz="quarter" idx="11"/>
          </p:nvPr>
        </p:nvSpPr>
        <p:spPr/>
        <p:txBody>
          <a:bodyPr/>
          <a:lstStyle>
            <a:lvl1pPr>
              <a:defRPr/>
            </a:lvl1pPr>
          </a:lstStyle>
          <a:p>
            <a:pPr>
              <a:defRPr/>
            </a:pPr>
            <a:endParaRPr lang="en-GB"/>
          </a:p>
        </p:txBody>
      </p:sp>
      <p:sp>
        <p:nvSpPr>
          <p:cNvPr id="6" name="Slide Number Placeholder 22"/>
          <p:cNvSpPr>
            <a:spLocks noGrp="1"/>
          </p:cNvSpPr>
          <p:nvPr>
            <p:ph type="sldNum" sz="quarter" idx="12"/>
          </p:nvPr>
        </p:nvSpPr>
        <p:spPr/>
        <p:txBody>
          <a:bodyPr/>
          <a:lstStyle>
            <a:lvl1pPr>
              <a:defRPr/>
            </a:lvl1pPr>
          </a:lstStyle>
          <a:p>
            <a:pPr>
              <a:defRPr/>
            </a:pPr>
            <a:fld id="{DB113B8E-0E76-4E17-A37E-F9283CE81C11}" type="slidenum">
              <a:rPr lang="en-GB"/>
              <a:pPr>
                <a:defRPr/>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fontAlgn="auto">
              <a:spcBef>
                <a:spcPts val="0"/>
              </a:spcBef>
              <a:spcAft>
                <a:spcPts val="0"/>
              </a:spcAft>
              <a:defRPr/>
            </a:pPr>
            <a:endParaRPr lang="en-US" sz="1800">
              <a:solidFill>
                <a:prstClr val="white"/>
              </a:solidFill>
            </a:endParaRPr>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fontAlgn="auto">
              <a:spcBef>
                <a:spcPts val="0"/>
              </a:spcBef>
              <a:spcAft>
                <a:spcPts val="0"/>
              </a:spcAft>
              <a:defRPr/>
            </a:pPr>
            <a:endParaRPr lang="en-US" sz="1800">
              <a:solidFill>
                <a:prstClr val="white"/>
              </a:solidFill>
            </a:endParaRPr>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fontAlgn="auto">
              <a:spcBef>
                <a:spcPts val="0"/>
              </a:spcBef>
              <a:spcAft>
                <a:spcPts val="0"/>
              </a:spcAft>
              <a:defRPr/>
            </a:pPr>
            <a:endParaRPr lang="en-US" sz="1800">
              <a:solidFill>
                <a:prstClr val="white"/>
              </a:solidFill>
            </a:endParaRPr>
          </a:p>
        </p:txBody>
      </p:sp>
      <p:sp>
        <p:nvSpPr>
          <p:cNvPr id="3" name="Text Placeholder 2"/>
          <p:cNvSpPr>
            <a:spLocks noGrp="1"/>
          </p:cNvSpPr>
          <p:nvPr>
            <p:ph type="body" idx="1"/>
          </p:nvPr>
        </p:nvSpPr>
        <p:spPr>
          <a:xfrm>
            <a:off x="1371600" y="2743200"/>
            <a:ext cx="7123113" cy="1673225"/>
          </a:xfrm>
        </p:spPr>
        <p:txBody>
          <a:bodyPr/>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a:p>
        </p:txBody>
      </p:sp>
      <p:sp>
        <p:nvSpPr>
          <p:cNvPr id="7" name="Date Placeholder 11"/>
          <p:cNvSpPr>
            <a:spLocks noGrp="1"/>
          </p:cNvSpPr>
          <p:nvPr>
            <p:ph type="dt" sz="half" idx="10"/>
          </p:nvPr>
        </p:nvSpPr>
        <p:spPr/>
        <p:txBody>
          <a:bodyPr/>
          <a:lstStyle>
            <a:lvl1pPr>
              <a:defRPr/>
            </a:lvl1pPr>
          </a:lstStyle>
          <a:p>
            <a:pPr>
              <a:defRPr/>
            </a:pPr>
            <a:fld id="{5E5C4798-405D-4633-90CD-602F7BE53996}" type="datetimeFigureOut">
              <a:rPr lang="en-GB"/>
              <a:pPr>
                <a:defRPr/>
              </a:pPr>
              <a:t>11/9/12</a:t>
            </a:fld>
            <a:endParaRPr lang="en-GB"/>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pPr>
              <a:defRPr/>
            </a:pPr>
            <a:fld id="{38E57F37-7AE9-433D-80DE-6DAD1D457DB6}" type="slidenum">
              <a:rPr lang="en-GB"/>
              <a:pPr>
                <a:defRPr/>
              </a:pPr>
              <a:t>‹#›</a:t>
            </a:fld>
            <a:endParaRPr lang="en-GB"/>
          </a:p>
        </p:txBody>
      </p:sp>
      <p:sp>
        <p:nvSpPr>
          <p:cNvPr id="9" name="Footer Placeholder 13"/>
          <p:cNvSpPr>
            <a:spLocks noGrp="1"/>
          </p:cNvSpPr>
          <p:nvPr>
            <p:ph type="ftr" sz="quarter" idx="12"/>
          </p:nvPr>
        </p:nvSpPr>
        <p:spPr/>
        <p:txBody>
          <a:bodyPr/>
          <a:lstStyle>
            <a:lvl1pPr>
              <a:defRPr/>
            </a:lvl1pPr>
          </a:lstStyle>
          <a:p>
            <a:pPr>
              <a:defRPr/>
            </a:pPr>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7"/>
          <p:cNvSpPr>
            <a:spLocks noGrp="1"/>
          </p:cNvSpPr>
          <p:nvPr>
            <p:ph type="dt" sz="half" idx="10"/>
          </p:nvPr>
        </p:nvSpPr>
        <p:spPr/>
        <p:txBody>
          <a:bodyPr rtlCol="0"/>
          <a:lstStyle>
            <a:lvl1pPr>
              <a:defRPr/>
            </a:lvl1pPr>
          </a:lstStyle>
          <a:p>
            <a:pPr>
              <a:defRPr/>
            </a:pPr>
            <a:fld id="{D3DDEB2E-0077-42DD-A0B8-73A07D1CDA5C}" type="datetimeFigureOut">
              <a:rPr lang="en-GB"/>
              <a:pPr>
                <a:defRPr/>
              </a:pPr>
              <a:t>11/9/12</a:t>
            </a:fld>
            <a:endParaRPr lang="en-GB"/>
          </a:p>
        </p:txBody>
      </p:sp>
      <p:sp>
        <p:nvSpPr>
          <p:cNvPr id="6" name="Slide Number Placeholder 9"/>
          <p:cNvSpPr>
            <a:spLocks noGrp="1"/>
          </p:cNvSpPr>
          <p:nvPr>
            <p:ph type="sldNum" sz="quarter" idx="11"/>
          </p:nvPr>
        </p:nvSpPr>
        <p:spPr/>
        <p:txBody>
          <a:bodyPr rtlCol="0"/>
          <a:lstStyle>
            <a:lvl1pPr>
              <a:defRPr/>
            </a:lvl1pPr>
          </a:lstStyle>
          <a:p>
            <a:pPr>
              <a:defRPr/>
            </a:pPr>
            <a:fld id="{96D8E676-98C3-4184-8462-6D6D50F4349F}" type="slidenum">
              <a:rPr lang="en-GB"/>
              <a:pPr>
                <a:defRPr/>
              </a:pPr>
              <a:t>‹#›</a:t>
            </a:fld>
            <a:endParaRPr lang="en-GB"/>
          </a:p>
        </p:txBody>
      </p:sp>
      <p:sp>
        <p:nvSpPr>
          <p:cNvPr id="7" name="Footer Placeholder 11"/>
          <p:cNvSpPr>
            <a:spLocks noGrp="1"/>
          </p:cNvSpPr>
          <p:nvPr>
            <p:ph type="ftr" sz="quarter" idx="12"/>
          </p:nvPr>
        </p:nvSpPr>
        <p:spPr/>
        <p:txBody>
          <a:bodyPr rtlCol="0"/>
          <a:lstStyle>
            <a:lvl1pPr>
              <a:defRPr/>
            </a:lvl1pPr>
          </a:lstStyle>
          <a:p>
            <a:pPr>
              <a:defRPr/>
            </a:pPr>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lstStyle>
            <a:lvl1pPr>
              <a:defRPr/>
            </a:lvl1pPr>
          </a:lstStyle>
          <a:p>
            <a:r>
              <a:rPr lang="en-US" smtClean="0"/>
              <a:t>Click to edit Master title style</a:t>
            </a:r>
            <a:endParaRPr lang="en-US"/>
          </a:p>
        </p:txBody>
      </p:sp>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7" name="Date Placeholder 9"/>
          <p:cNvSpPr>
            <a:spLocks noGrp="1"/>
          </p:cNvSpPr>
          <p:nvPr>
            <p:ph type="dt" sz="half" idx="10"/>
          </p:nvPr>
        </p:nvSpPr>
        <p:spPr/>
        <p:txBody>
          <a:bodyPr rtlCol="0"/>
          <a:lstStyle>
            <a:lvl1pPr>
              <a:defRPr/>
            </a:lvl1pPr>
          </a:lstStyle>
          <a:p>
            <a:pPr>
              <a:defRPr/>
            </a:pPr>
            <a:fld id="{ACAEC0FD-D72A-47F3-8729-FF52297454B5}" type="datetimeFigureOut">
              <a:rPr lang="en-GB"/>
              <a:pPr>
                <a:defRPr/>
              </a:pPr>
              <a:t>11/9/12</a:t>
            </a:fld>
            <a:endParaRPr lang="en-GB"/>
          </a:p>
        </p:txBody>
      </p:sp>
      <p:sp>
        <p:nvSpPr>
          <p:cNvPr id="8" name="Slide Number Placeholder 11"/>
          <p:cNvSpPr>
            <a:spLocks noGrp="1"/>
          </p:cNvSpPr>
          <p:nvPr>
            <p:ph type="sldNum" sz="quarter" idx="11"/>
          </p:nvPr>
        </p:nvSpPr>
        <p:spPr/>
        <p:txBody>
          <a:bodyPr rtlCol="0"/>
          <a:lstStyle>
            <a:lvl1pPr>
              <a:defRPr/>
            </a:lvl1pPr>
          </a:lstStyle>
          <a:p>
            <a:pPr>
              <a:defRPr/>
            </a:pPr>
            <a:fld id="{D1A6F45A-BAFA-4591-8AC2-582C6789A126}" type="slidenum">
              <a:rPr lang="en-GB"/>
              <a:pPr>
                <a:defRPr/>
              </a:pPr>
              <a:t>‹#›</a:t>
            </a:fld>
            <a:endParaRPr lang="en-GB"/>
          </a:p>
        </p:txBody>
      </p:sp>
      <p:sp>
        <p:nvSpPr>
          <p:cNvPr id="9" name="Footer Placeholder 13"/>
          <p:cNvSpPr>
            <a:spLocks noGrp="1"/>
          </p:cNvSpPr>
          <p:nvPr>
            <p:ph type="ftr" sz="quarter" idx="12"/>
          </p:nvPr>
        </p:nvSpPr>
        <p:spPr/>
        <p:txBody>
          <a:bodyPr rtlCol="0"/>
          <a:lstStyle>
            <a:lvl1pPr>
              <a:defRPr/>
            </a:lvl1pPr>
          </a:lstStyle>
          <a:p>
            <a:pPr>
              <a:defRPr/>
            </a:pPr>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13"/>
          <p:cNvSpPr>
            <a:spLocks noGrp="1"/>
          </p:cNvSpPr>
          <p:nvPr>
            <p:ph type="dt" sz="half" idx="10"/>
          </p:nvPr>
        </p:nvSpPr>
        <p:spPr/>
        <p:txBody>
          <a:bodyPr/>
          <a:lstStyle>
            <a:lvl1pPr>
              <a:defRPr/>
            </a:lvl1pPr>
          </a:lstStyle>
          <a:p>
            <a:pPr>
              <a:defRPr/>
            </a:pPr>
            <a:fld id="{F2828F9D-4FA8-4B03-BD71-E526C1DD7168}" type="datetimeFigureOut">
              <a:rPr lang="en-GB"/>
              <a:pPr>
                <a:defRPr/>
              </a:pPr>
              <a:t>11/9/12</a:t>
            </a:fld>
            <a:endParaRPr lang="en-GB"/>
          </a:p>
        </p:txBody>
      </p:sp>
      <p:sp>
        <p:nvSpPr>
          <p:cNvPr id="4" name="Footer Placeholder 2"/>
          <p:cNvSpPr>
            <a:spLocks noGrp="1"/>
          </p:cNvSpPr>
          <p:nvPr>
            <p:ph type="ftr" sz="quarter" idx="11"/>
          </p:nvPr>
        </p:nvSpPr>
        <p:spPr/>
        <p:txBody>
          <a:bodyPr/>
          <a:lstStyle>
            <a:lvl1pPr>
              <a:defRPr/>
            </a:lvl1pPr>
          </a:lstStyle>
          <a:p>
            <a:pPr>
              <a:defRPr/>
            </a:pPr>
            <a:endParaRPr lang="en-GB"/>
          </a:p>
        </p:txBody>
      </p:sp>
      <p:sp>
        <p:nvSpPr>
          <p:cNvPr id="5" name="Slide Number Placeholder 22"/>
          <p:cNvSpPr>
            <a:spLocks noGrp="1"/>
          </p:cNvSpPr>
          <p:nvPr>
            <p:ph type="sldNum" sz="quarter" idx="12"/>
          </p:nvPr>
        </p:nvSpPr>
        <p:spPr/>
        <p:txBody>
          <a:bodyPr/>
          <a:lstStyle>
            <a:lvl1pPr>
              <a:defRPr/>
            </a:lvl1pPr>
          </a:lstStyle>
          <a:p>
            <a:pPr>
              <a:defRPr/>
            </a:pPr>
            <a:fld id="{A32B90F3-5DD6-49D5-BEE1-9B18C91FFB2E}" type="slidenum">
              <a:rPr lang="en-GB"/>
              <a:pPr>
                <a:defRPr/>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7BE66D20-A34D-4BD2-B26C-7484006FAFB6}" type="datetimeFigureOut">
              <a:rPr lang="en-GB"/>
              <a:pPr>
                <a:defRPr/>
              </a:pPr>
              <a:t>11/9/12</a:t>
            </a:fld>
            <a:endParaRPr lang="en-GB"/>
          </a:p>
        </p:txBody>
      </p:sp>
      <p:sp>
        <p:nvSpPr>
          <p:cNvPr id="3" name="Footer Placeholder 2"/>
          <p:cNvSpPr>
            <a:spLocks noGrp="1"/>
          </p:cNvSpPr>
          <p:nvPr>
            <p:ph type="ftr" sz="quarter" idx="11"/>
          </p:nvPr>
        </p:nvSpPr>
        <p:spPr/>
        <p:txBody>
          <a:bodyPr/>
          <a:lstStyle>
            <a:lvl1pPr>
              <a:defRPr/>
            </a:lvl1pPr>
          </a:lstStyle>
          <a:p>
            <a:pPr>
              <a:defRPr/>
            </a:pPr>
            <a:endParaRPr lang="en-GB"/>
          </a:p>
        </p:txBody>
      </p:sp>
      <p:sp>
        <p:nvSpPr>
          <p:cNvPr id="4" name="Slide Number Placeholder 3"/>
          <p:cNvSpPr>
            <a:spLocks noGrp="1"/>
          </p:cNvSpPr>
          <p:nvPr>
            <p:ph type="sldNum" sz="quarter" idx="12"/>
          </p:nvPr>
        </p:nvSpPr>
        <p:spPr>
          <a:xfrm>
            <a:off x="0" y="6248400"/>
            <a:ext cx="533400" cy="381000"/>
          </a:xfrm>
        </p:spPr>
        <p:txBody>
          <a:bodyPr/>
          <a:lstStyle>
            <a:lvl1pPr>
              <a:defRPr>
                <a:solidFill>
                  <a:srgbClr val="775F55"/>
                </a:solidFill>
              </a:defRPr>
            </a:lvl1pPr>
          </a:lstStyle>
          <a:p>
            <a:pPr>
              <a:defRPr/>
            </a:pPr>
            <a:fld id="{00A43C53-FABE-416B-AB39-294754F60799}" type="slidenum">
              <a:rPr lang="en-GB"/>
              <a:pPr>
                <a:defRPr/>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lstStyle>
            <a:lvl1pPr algn="l">
              <a:buNone/>
              <a:defRPr sz="4400" b="0"/>
            </a:lvl1pPr>
          </a:lstStyle>
          <a:p>
            <a:r>
              <a:rPr lang="en-US" smtClean="0"/>
              <a:t>Click to edit Master title style</a:t>
            </a:r>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fld id="{F5987088-3BFF-4582-91D3-52317E93B686}" type="datetimeFigureOut">
              <a:rPr lang="en-GB"/>
              <a:pPr>
                <a:defRPr/>
              </a:pPr>
              <a:t>11/9/12</a:t>
            </a:fld>
            <a:endParaRPr lang="en-GB"/>
          </a:p>
        </p:txBody>
      </p:sp>
      <p:sp>
        <p:nvSpPr>
          <p:cNvPr id="6" name="Footer Placeholder 2"/>
          <p:cNvSpPr>
            <a:spLocks noGrp="1"/>
          </p:cNvSpPr>
          <p:nvPr>
            <p:ph type="ftr" sz="quarter" idx="11"/>
          </p:nvPr>
        </p:nvSpPr>
        <p:spPr/>
        <p:txBody>
          <a:bodyPr/>
          <a:lstStyle>
            <a:lvl1pPr>
              <a:defRPr/>
            </a:lvl1pPr>
          </a:lstStyle>
          <a:p>
            <a:pPr>
              <a:defRPr/>
            </a:pPr>
            <a:endParaRPr lang="en-GB"/>
          </a:p>
        </p:txBody>
      </p:sp>
      <p:sp>
        <p:nvSpPr>
          <p:cNvPr id="7" name="Slide Number Placeholder 22"/>
          <p:cNvSpPr>
            <a:spLocks noGrp="1"/>
          </p:cNvSpPr>
          <p:nvPr>
            <p:ph type="sldNum" sz="quarter" idx="12"/>
          </p:nvPr>
        </p:nvSpPr>
        <p:spPr/>
        <p:txBody>
          <a:bodyPr/>
          <a:lstStyle>
            <a:lvl1pPr>
              <a:defRPr/>
            </a:lvl1pPr>
          </a:lstStyle>
          <a:p>
            <a:pPr>
              <a:defRPr/>
            </a:pPr>
            <a:fld id="{38AC1E22-57B1-41E0-A4F6-3C69A817B6D1}" type="slidenum">
              <a:rPr lang="en-GB"/>
              <a:pPr>
                <a:defRPr/>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fontAlgn="auto">
              <a:spcBef>
                <a:spcPts val="0"/>
              </a:spcBef>
              <a:spcAft>
                <a:spcPts val="0"/>
              </a:spcAft>
              <a:defRPr/>
            </a:pPr>
            <a:endParaRPr lang="en-US" sz="1800">
              <a:solidFill>
                <a:prstClr val="white"/>
              </a:solidFill>
            </a:endParaRPr>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fontAlgn="auto">
              <a:spcBef>
                <a:spcPts val="0"/>
              </a:spcBef>
              <a:spcAft>
                <a:spcPts val="0"/>
              </a:spcAft>
              <a:defRPr/>
            </a:pPr>
            <a:endParaRPr lang="en-US" sz="1800">
              <a:solidFill>
                <a:prstClr val="white"/>
              </a:solidFill>
            </a:endParaRPr>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fontAlgn="auto">
              <a:spcBef>
                <a:spcPts val="0"/>
              </a:spcBef>
              <a:spcAft>
                <a:spcPts val="0"/>
              </a:spcAft>
              <a:defRPr/>
            </a:pPr>
            <a:endParaRPr lang="en-US" sz="1800">
              <a:solidFill>
                <a:prstClr val="white"/>
              </a:solidFill>
            </a:endParaRPr>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fontAlgn="auto">
              <a:spcBef>
                <a:spcPts val="0"/>
              </a:spcBef>
              <a:spcAft>
                <a:spcPts val="0"/>
              </a:spcAft>
              <a:defRPr/>
            </a:pPr>
            <a:endParaRPr lang="en-US" sz="1800">
              <a:solidFill>
                <a:prstClr val="white"/>
              </a:solidFill>
            </a:endParaRPr>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11"/>
          <p:cNvSpPr>
            <a:spLocks noGrp="1"/>
          </p:cNvSpPr>
          <p:nvPr>
            <p:ph type="dt" sz="half" idx="10"/>
          </p:nvPr>
        </p:nvSpPr>
        <p:spPr>
          <a:xfrm>
            <a:off x="6248400" y="6248400"/>
            <a:ext cx="2667000" cy="365125"/>
          </a:xfrm>
        </p:spPr>
        <p:txBody>
          <a:bodyPr rtlCol="0"/>
          <a:lstStyle>
            <a:lvl1pPr>
              <a:defRPr/>
            </a:lvl1pPr>
          </a:lstStyle>
          <a:p>
            <a:pPr>
              <a:defRPr/>
            </a:pPr>
            <a:fld id="{1AADA7DC-3FC9-4E66-89A8-C78E610B88F6}" type="datetimeFigureOut">
              <a:rPr lang="en-GB"/>
              <a:pPr>
                <a:defRPr/>
              </a:pPr>
              <a:t>11/9/12</a:t>
            </a:fld>
            <a:endParaRPr lang="en-GB"/>
          </a:p>
        </p:txBody>
      </p:sp>
      <p:sp>
        <p:nvSpPr>
          <p:cNvPr id="10" name="Slide Number Placeholder 12"/>
          <p:cNvSpPr>
            <a:spLocks noGrp="1"/>
          </p:cNvSpPr>
          <p:nvPr>
            <p:ph type="sldNum" sz="quarter" idx="11"/>
          </p:nvPr>
        </p:nvSpPr>
        <p:spPr>
          <a:xfrm>
            <a:off x="0" y="4667250"/>
            <a:ext cx="1447800" cy="663575"/>
          </a:xfrm>
        </p:spPr>
        <p:txBody>
          <a:bodyPr rtlCol="0"/>
          <a:lstStyle>
            <a:lvl1pPr>
              <a:defRPr sz="2800"/>
            </a:lvl1pPr>
          </a:lstStyle>
          <a:p>
            <a:pPr>
              <a:defRPr/>
            </a:pPr>
            <a:fld id="{C78FD9FE-1EFA-402E-A7DD-FE98F1305DFB}" type="slidenum">
              <a:rPr lang="en-GB"/>
              <a:pPr>
                <a:defRPr/>
              </a:pPr>
              <a:t>‹#›</a:t>
            </a:fld>
            <a:endParaRPr lang="en-GB"/>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8E7BC163-2D1D-4C11-9698-D01EBDCD0909}" type="datetimeFigureOut">
              <a:rPr lang="en-GB"/>
              <a:pPr>
                <a:defRPr/>
              </a:pPr>
              <a:t>11/9/12</a:t>
            </a:fld>
            <a:endParaRPr lang="en-GB"/>
          </a:p>
        </p:txBody>
      </p:sp>
      <p:sp>
        <p:nvSpPr>
          <p:cNvPr id="5" name="Footer Placeholder 2"/>
          <p:cNvSpPr>
            <a:spLocks noGrp="1"/>
          </p:cNvSpPr>
          <p:nvPr>
            <p:ph type="ftr" sz="quarter" idx="11"/>
          </p:nvPr>
        </p:nvSpPr>
        <p:spPr/>
        <p:txBody>
          <a:bodyPr/>
          <a:lstStyle>
            <a:lvl1pPr>
              <a:defRPr/>
            </a:lvl1pPr>
          </a:lstStyle>
          <a:p>
            <a:pPr>
              <a:defRPr/>
            </a:pPr>
            <a:endParaRPr lang="en-GB"/>
          </a:p>
        </p:txBody>
      </p:sp>
      <p:sp>
        <p:nvSpPr>
          <p:cNvPr id="6" name="Slide Number Placeholder 22"/>
          <p:cNvSpPr>
            <a:spLocks noGrp="1"/>
          </p:cNvSpPr>
          <p:nvPr>
            <p:ph type="sldNum" sz="quarter" idx="12"/>
          </p:nvPr>
        </p:nvSpPr>
        <p:spPr/>
        <p:txBody>
          <a:bodyPr/>
          <a:lstStyle>
            <a:lvl1pPr>
              <a:defRPr/>
            </a:lvl1pPr>
          </a:lstStyle>
          <a:p>
            <a:pPr>
              <a:defRPr/>
            </a:pPr>
            <a:fld id="{F3705A7B-CF10-4A8D-B235-9A17B50EB9C3}" type="slidenum">
              <a:rPr lang="en-GB"/>
              <a:pPr>
                <a:defRPr/>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sz="1800">
              <a:solidFill>
                <a:prstClr val="white"/>
              </a:solidFill>
            </a:endParaRPr>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sz="1800">
              <a:solidFill>
                <a:prstClr val="white"/>
              </a:solidFill>
            </a:endParaRPr>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sz="1800">
              <a:solidFill>
                <a:prstClr val="white"/>
              </a:solidFill>
            </a:endParaRPr>
          </a:p>
        </p:txBody>
      </p:sp>
      <p:sp>
        <p:nvSpPr>
          <p:cNvPr id="2" name="Vertical Title 1"/>
          <p:cNvSpPr>
            <a:spLocks noGrp="1"/>
          </p:cNvSpPr>
          <p:nvPr>
            <p:ph type="title" orient="vert"/>
          </p:nvPr>
        </p:nvSpPr>
        <p:spPr>
          <a:xfrm>
            <a:off x="6553200" y="609600"/>
            <a:ext cx="2057400" cy="55165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a:xfrm>
            <a:off x="6553200" y="6248400"/>
            <a:ext cx="2209800" cy="365125"/>
          </a:xfrm>
        </p:spPr>
        <p:txBody>
          <a:bodyPr/>
          <a:lstStyle>
            <a:lvl1pPr>
              <a:defRPr/>
            </a:lvl1pPr>
          </a:lstStyle>
          <a:p>
            <a:pPr>
              <a:defRPr/>
            </a:pPr>
            <a:fld id="{EEDBFBB8-1721-4E02-A1AF-824F0A0A8EFC}" type="datetimeFigureOut">
              <a:rPr lang="en-GB"/>
              <a:pPr>
                <a:defRPr/>
              </a:pPr>
              <a:t>11/9/12</a:t>
            </a:fld>
            <a:endParaRPr lang="en-GB"/>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endParaRPr lang="en-GB"/>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pPr>
              <a:defRPr/>
            </a:pPr>
            <a:fld id="{780CC25C-A786-4B25-A60E-9CC041F8554C}" type="slidenum">
              <a:rPr lang="en-GB"/>
              <a:pPr>
                <a:defRPr/>
              </a:pPr>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GB"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lvl1pPr>
              <a:defRPr/>
            </a:lvl1pPr>
          </a:lstStyle>
          <a:p>
            <a:pPr>
              <a:defRPr/>
            </a:pPr>
            <a:fld id="{F48C658E-7A43-449B-A5FC-E8BA1F8E7340}" type="datetimeFigureOut">
              <a:rPr lang="en-GB"/>
              <a:pPr>
                <a:defRPr/>
              </a:pPr>
              <a:t>11/9/12</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B5BB974E-D9D1-44F3-882A-A0C1045B3DCA}" type="slidenum">
              <a:rPr lang="en-GB"/>
              <a:pPr>
                <a:defRPr/>
              </a:pPr>
              <a:t>‹#›</a:t>
            </a:fld>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94421571-425D-4017-8D06-E91A1D96542A}" type="datetimeFigureOut">
              <a:rPr lang="en-GB"/>
              <a:pPr>
                <a:defRPr/>
              </a:pPr>
              <a:t>11/9/12</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F15D7663-A808-4807-B18C-B198F23CDE33}" type="slidenum">
              <a:rPr lang="en-GB"/>
              <a:pPr>
                <a:defRPr/>
              </a:pPr>
              <a:t>‹#›</a:t>
            </a:fld>
            <a:endParaRPr lang="en-GB"/>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867F9605-20BC-48C0-804C-15F270B80038}" type="datetimeFigureOut">
              <a:rPr lang="en-GB"/>
              <a:pPr>
                <a:defRPr/>
              </a:pPr>
              <a:t>11/9/12</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9A1CA746-2F8F-4F6B-8634-6162F07FF401}" type="slidenum">
              <a:rPr lang="en-GB"/>
              <a:pPr>
                <a:defRPr/>
              </a:pPr>
              <a:t>‹#›</a:t>
            </a:fld>
            <a:endParaRPr lang="en-GB"/>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3"/>
          <p:cNvSpPr>
            <a:spLocks noGrp="1"/>
          </p:cNvSpPr>
          <p:nvPr>
            <p:ph type="dt" sz="half" idx="10"/>
          </p:nvPr>
        </p:nvSpPr>
        <p:spPr/>
        <p:txBody>
          <a:bodyPr/>
          <a:lstStyle>
            <a:lvl1pPr>
              <a:defRPr/>
            </a:lvl1pPr>
          </a:lstStyle>
          <a:p>
            <a:pPr>
              <a:defRPr/>
            </a:pPr>
            <a:fld id="{49389BFE-C18F-4159-8AB1-DB95211BBC0A}" type="datetimeFigureOut">
              <a:rPr lang="en-GB"/>
              <a:pPr>
                <a:defRPr/>
              </a:pPr>
              <a:t>11/9/12</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E978B9BF-FE1E-4D59-9374-D8F1B28B29D3}" type="slidenum">
              <a:rPr lang="en-GB"/>
              <a:pPr>
                <a:defRPr/>
              </a:pPr>
              <a:t>‹#›</a:t>
            </a:fld>
            <a:endParaRPr lang="en-GB"/>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3"/>
          <p:cNvSpPr>
            <a:spLocks noGrp="1"/>
          </p:cNvSpPr>
          <p:nvPr>
            <p:ph type="dt" sz="half" idx="10"/>
          </p:nvPr>
        </p:nvSpPr>
        <p:spPr/>
        <p:txBody>
          <a:bodyPr/>
          <a:lstStyle>
            <a:lvl1pPr>
              <a:defRPr/>
            </a:lvl1pPr>
          </a:lstStyle>
          <a:p>
            <a:pPr>
              <a:defRPr/>
            </a:pPr>
            <a:fld id="{4455C8C3-FCD2-4F1A-A9C0-5DFDAD2FD0F8}" type="datetimeFigureOut">
              <a:rPr lang="en-GB"/>
              <a:pPr>
                <a:defRPr/>
              </a:pPr>
              <a:t>11/9/12</a:t>
            </a:fld>
            <a:endParaRPr lang="en-GB"/>
          </a:p>
        </p:txBody>
      </p:sp>
      <p:sp>
        <p:nvSpPr>
          <p:cNvPr id="8" name="Footer Placeholder 4"/>
          <p:cNvSpPr>
            <a:spLocks noGrp="1"/>
          </p:cNvSpPr>
          <p:nvPr>
            <p:ph type="ftr" sz="quarter" idx="11"/>
          </p:nvPr>
        </p:nvSpPr>
        <p:spPr/>
        <p:txBody>
          <a:bodyPr/>
          <a:lstStyle>
            <a:lvl1pPr>
              <a:defRPr/>
            </a:lvl1pPr>
          </a:lstStyle>
          <a:p>
            <a:pPr>
              <a:defRPr/>
            </a:pPr>
            <a:endParaRPr lang="en-GB"/>
          </a:p>
        </p:txBody>
      </p:sp>
      <p:sp>
        <p:nvSpPr>
          <p:cNvPr id="9" name="Slide Number Placeholder 5"/>
          <p:cNvSpPr>
            <a:spLocks noGrp="1"/>
          </p:cNvSpPr>
          <p:nvPr>
            <p:ph type="sldNum" sz="quarter" idx="12"/>
          </p:nvPr>
        </p:nvSpPr>
        <p:spPr/>
        <p:txBody>
          <a:bodyPr/>
          <a:lstStyle>
            <a:lvl1pPr>
              <a:defRPr/>
            </a:lvl1pPr>
          </a:lstStyle>
          <a:p>
            <a:pPr>
              <a:defRPr/>
            </a:pPr>
            <a:fld id="{F702D966-1FDF-4040-BFBA-AE01ACF1DC44}" type="slidenum">
              <a:rPr lang="en-GB"/>
              <a:pPr>
                <a:defRPr/>
              </a:pPr>
              <a:t>‹#›</a:t>
            </a:fld>
            <a:endParaRPr lang="en-GB"/>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fld id="{FE53108B-3871-4C2B-80F0-8527ED7919A9}" type="datetimeFigureOut">
              <a:rPr lang="en-GB"/>
              <a:pPr>
                <a:defRPr/>
              </a:pPr>
              <a:t>11/9/12</a:t>
            </a:fld>
            <a:endParaRPr lang="en-GB"/>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p:txBody>
          <a:bodyPr/>
          <a:lstStyle>
            <a:lvl1pPr>
              <a:defRPr/>
            </a:lvl1pPr>
          </a:lstStyle>
          <a:p>
            <a:pPr>
              <a:defRPr/>
            </a:pPr>
            <a:fld id="{A9F1A92A-7A27-4B26-9C4C-F3CF4E8B65A0}" type="slidenum">
              <a:rPr lang="en-GB"/>
              <a:pPr>
                <a:defRPr/>
              </a:pPr>
              <a:t>‹#›</a:t>
            </a:fld>
            <a:endParaRPr lang="en-GB"/>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D4939A0-4023-415A-B9ED-C9EA2F54FD3D}" type="datetimeFigureOut">
              <a:rPr lang="en-GB"/>
              <a:pPr>
                <a:defRPr/>
              </a:pPr>
              <a:t>11/9/12</a:t>
            </a:fld>
            <a:endParaRPr lang="en-GB"/>
          </a:p>
        </p:txBody>
      </p:sp>
      <p:sp>
        <p:nvSpPr>
          <p:cNvPr id="3" name="Footer Placeholder 4"/>
          <p:cNvSpPr>
            <a:spLocks noGrp="1"/>
          </p:cNvSpPr>
          <p:nvPr>
            <p:ph type="ftr" sz="quarter" idx="11"/>
          </p:nvPr>
        </p:nvSpPr>
        <p:spPr/>
        <p:txBody>
          <a:bodyPr/>
          <a:lstStyle>
            <a:lvl1pPr>
              <a:defRPr/>
            </a:lvl1pPr>
          </a:lstStyle>
          <a:p>
            <a:pPr>
              <a:defRPr/>
            </a:pPr>
            <a:endParaRPr lang="en-GB"/>
          </a:p>
        </p:txBody>
      </p:sp>
      <p:sp>
        <p:nvSpPr>
          <p:cNvPr id="4" name="Slide Number Placeholder 5"/>
          <p:cNvSpPr>
            <a:spLocks noGrp="1"/>
          </p:cNvSpPr>
          <p:nvPr>
            <p:ph type="sldNum" sz="quarter" idx="12"/>
          </p:nvPr>
        </p:nvSpPr>
        <p:spPr/>
        <p:txBody>
          <a:bodyPr/>
          <a:lstStyle>
            <a:lvl1pPr>
              <a:defRPr/>
            </a:lvl1pPr>
          </a:lstStyle>
          <a:p>
            <a:pPr>
              <a:defRPr/>
            </a:pPr>
            <a:fld id="{ABA8427A-3542-4EF7-941B-E3A06076CC7A}" type="slidenum">
              <a:rPr lang="en-GB"/>
              <a:pPr>
                <a:defRPr/>
              </a:pPr>
              <a:t>‹#›</a:t>
            </a:fld>
            <a:endParaRPr lang="en-GB"/>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26799BE-06B9-4E87-9FA2-D79684113A3D}" type="datetimeFigureOut">
              <a:rPr lang="en-GB"/>
              <a:pPr>
                <a:defRPr/>
              </a:pPr>
              <a:t>11/9/12</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40D84C93-4189-4497-A3B7-70949CE4E932}" type="slidenum">
              <a:rPr lang="en-GB"/>
              <a:pPr>
                <a:defRPr/>
              </a:pPr>
              <a:t>‹#›</a:t>
            </a:fld>
            <a:endParaRPr lang="en-GB"/>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E3D06E59-3BFE-400D-9F6E-36393594B650}" type="datetimeFigureOut">
              <a:rPr lang="en-GB"/>
              <a:pPr>
                <a:defRPr/>
              </a:pPr>
              <a:t>11/9/12</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E91FBB1E-96AD-4D1F-9828-5F4C61ED5A57}" type="slidenum">
              <a:rPr lang="en-GB"/>
              <a:pPr>
                <a:defRPr/>
              </a:pPr>
              <a:t>‹#›</a:t>
            </a:fld>
            <a:endParaRPr lang="en-GB"/>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709905F1-9B70-4CBC-B835-4A0D8F720FC5}" type="datetimeFigureOut">
              <a:rPr lang="en-GB"/>
              <a:pPr>
                <a:defRPr/>
              </a:pPr>
              <a:t>11/9/12</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020F68A5-EA28-4814-ADA1-19D3A825A83B}" type="slidenum">
              <a:rPr lang="en-GB"/>
              <a:pPr>
                <a:defRPr/>
              </a:pPr>
              <a:t>‹#›</a:t>
            </a:fld>
            <a:endParaRPr lang="en-GB"/>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C4F06692-3DA7-48A4-AE8C-D51A27DAE082}" type="datetimeFigureOut">
              <a:rPr lang="en-GB"/>
              <a:pPr>
                <a:defRPr/>
              </a:pPr>
              <a:t>11/9/12</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A8EBE130-C62A-4788-8C8F-FC7218ED2BDB}" type="slidenum">
              <a:rPr lang="en-GB"/>
              <a:pPr>
                <a:defRPr/>
              </a:pPr>
              <a:t>‹#›</a:t>
            </a:fld>
            <a:endParaRPr lang="en-GB"/>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8763000" cy="5943600"/>
            <a:chOff x="0" y="0"/>
            <a:chExt cx="5520" cy="3744"/>
          </a:xfrm>
        </p:grpSpPr>
        <p:sp>
          <p:nvSpPr>
            <p:cNvPr id="5" name="Rectangle 3"/>
            <p:cNvSpPr>
              <a:spLocks noChangeArrowheads="1"/>
            </p:cNvSpPr>
            <p:nvPr/>
          </p:nvSpPr>
          <p:spPr bwMode="auto">
            <a:xfrm>
              <a:off x="0" y="0"/>
              <a:ext cx="1104" cy="3072"/>
            </a:xfrm>
            <a:prstGeom prst="rect">
              <a:avLst/>
            </a:prstGeom>
            <a:solidFill>
              <a:schemeClr val="accent1"/>
            </a:solidFill>
            <a:ln>
              <a:noFill/>
            </a:ln>
            <a:extLst/>
          </p:spPr>
          <p:txBody>
            <a:bodyPr wrap="none" anchor="ctr"/>
            <a:lstStyle/>
            <a:p>
              <a:pPr algn="ctr">
                <a:defRPr/>
              </a:pPr>
              <a:endParaRPr lang="en-US">
                <a:solidFill>
                  <a:srgbClr val="000000"/>
                </a:solidFill>
                <a:latin typeface="Times New Roman" pitchFamily="18" charset="0"/>
                <a:ea typeface="+mn-ea"/>
                <a:cs typeface="+mn-cs"/>
              </a:endParaRPr>
            </a:p>
          </p:txBody>
        </p:sp>
        <p:grpSp>
          <p:nvGrpSpPr>
            <p:cNvPr id="6" name="Group 4"/>
            <p:cNvGrpSpPr>
              <a:grpSpLocks/>
            </p:cNvGrpSpPr>
            <p:nvPr userDrawn="1"/>
          </p:nvGrpSpPr>
          <p:grpSpPr bwMode="auto">
            <a:xfrm>
              <a:off x="0" y="2208"/>
              <a:ext cx="5520" cy="1536"/>
              <a:chOff x="0" y="2208"/>
              <a:chExt cx="5520" cy="1536"/>
            </a:xfrm>
          </p:grpSpPr>
          <p:sp>
            <p:nvSpPr>
              <p:cNvPr id="10" name="Rectangle 5"/>
              <p:cNvSpPr>
                <a:spLocks noChangeArrowheads="1"/>
              </p:cNvSpPr>
              <p:nvPr/>
            </p:nvSpPr>
            <p:spPr bwMode="ltGray">
              <a:xfrm>
                <a:off x="624" y="2208"/>
                <a:ext cx="4896" cy="1536"/>
              </a:xfrm>
              <a:prstGeom prst="rect">
                <a:avLst/>
              </a:prstGeom>
              <a:solidFill>
                <a:schemeClr val="bg2"/>
              </a:solidFill>
              <a:ln>
                <a:noFill/>
              </a:ln>
              <a:extLst/>
            </p:spPr>
            <p:txBody>
              <a:bodyPr wrap="none" anchor="ctr"/>
              <a:lstStyle/>
              <a:p>
                <a:pPr algn="ctr">
                  <a:defRPr/>
                </a:pPr>
                <a:endParaRPr lang="en-US">
                  <a:solidFill>
                    <a:srgbClr val="000000"/>
                  </a:solidFill>
                  <a:latin typeface="Times New Roman" pitchFamily="18" charset="0"/>
                  <a:ea typeface="+mn-ea"/>
                  <a:cs typeface="+mn-cs"/>
                </a:endParaRPr>
              </a:p>
            </p:txBody>
          </p:sp>
          <p:sp>
            <p:nvSpPr>
              <p:cNvPr id="11" name="Rectangle 6"/>
              <p:cNvSpPr>
                <a:spLocks noChangeArrowheads="1"/>
              </p:cNvSpPr>
              <p:nvPr/>
            </p:nvSpPr>
            <p:spPr bwMode="white">
              <a:xfrm>
                <a:off x="654" y="2352"/>
                <a:ext cx="4818" cy="1347"/>
              </a:xfrm>
              <a:prstGeom prst="rect">
                <a:avLst/>
              </a:prstGeom>
              <a:solidFill>
                <a:schemeClr val="bg1"/>
              </a:solidFill>
              <a:ln>
                <a:noFill/>
              </a:ln>
              <a:extLst/>
            </p:spPr>
            <p:txBody>
              <a:bodyPr wrap="none" anchor="ctr"/>
              <a:lstStyle/>
              <a:p>
                <a:pPr algn="ctr">
                  <a:defRPr/>
                </a:pPr>
                <a:endParaRPr lang="en-US">
                  <a:solidFill>
                    <a:srgbClr val="000000"/>
                  </a:solidFill>
                  <a:latin typeface="Times New Roman" pitchFamily="18" charset="0"/>
                  <a:ea typeface="+mn-ea"/>
                  <a:cs typeface="+mn-cs"/>
                </a:endParaRPr>
              </a:p>
            </p:txBody>
          </p:sp>
          <p:sp>
            <p:nvSpPr>
              <p:cNvPr id="12" name="Line 7"/>
              <p:cNvSpPr>
                <a:spLocks noChangeShapeType="1"/>
              </p:cNvSpPr>
              <p:nvPr/>
            </p:nvSpPr>
            <p:spPr bwMode="auto">
              <a:xfrm>
                <a:off x="0" y="3072"/>
                <a:ext cx="624" cy="0"/>
              </a:xfrm>
              <a:prstGeom prst="line">
                <a:avLst/>
              </a:prstGeom>
              <a:noFill/>
              <a:ln w="50800">
                <a:solidFill>
                  <a:schemeClr val="bg2"/>
                </a:solidFill>
                <a:round/>
                <a:headEnd/>
                <a:tailEnd/>
              </a:ln>
              <a:extLst/>
            </p:spPr>
            <p:txBody>
              <a:bodyPr/>
              <a:lstStyle/>
              <a:p>
                <a:pPr>
                  <a:defRPr/>
                </a:pPr>
                <a:endParaRPr lang="en-GB" sz="1800">
                  <a:solidFill>
                    <a:srgbClr val="000000"/>
                  </a:solidFill>
                  <a:latin typeface="+mn-lt"/>
                  <a:ea typeface="+mn-ea"/>
                  <a:cs typeface="+mn-cs"/>
                </a:endParaRPr>
              </a:p>
            </p:txBody>
          </p:sp>
        </p:grpSp>
        <p:grpSp>
          <p:nvGrpSpPr>
            <p:cNvPr id="7" name="Group 8"/>
            <p:cNvGrpSpPr>
              <a:grpSpLocks/>
            </p:cNvGrpSpPr>
            <p:nvPr userDrawn="1"/>
          </p:nvGrpSpPr>
          <p:grpSpPr bwMode="auto">
            <a:xfrm>
              <a:off x="400" y="336"/>
              <a:ext cx="5088" cy="192"/>
              <a:chOff x="400" y="336"/>
              <a:chExt cx="5088" cy="192"/>
            </a:xfrm>
          </p:grpSpPr>
          <p:sp>
            <p:nvSpPr>
              <p:cNvPr id="8" name="Rectangle 9"/>
              <p:cNvSpPr>
                <a:spLocks noChangeArrowheads="1"/>
              </p:cNvSpPr>
              <p:nvPr/>
            </p:nvSpPr>
            <p:spPr bwMode="auto">
              <a:xfrm>
                <a:off x="3952" y="336"/>
                <a:ext cx="1536" cy="192"/>
              </a:xfrm>
              <a:prstGeom prst="rect">
                <a:avLst/>
              </a:prstGeom>
              <a:solidFill>
                <a:schemeClr val="folHlink"/>
              </a:solidFill>
              <a:ln>
                <a:noFill/>
              </a:ln>
              <a:extLst/>
            </p:spPr>
            <p:txBody>
              <a:bodyPr wrap="none" anchor="ctr"/>
              <a:lstStyle/>
              <a:p>
                <a:pPr algn="ctr">
                  <a:defRPr/>
                </a:pPr>
                <a:endParaRPr lang="en-US">
                  <a:solidFill>
                    <a:srgbClr val="000000"/>
                  </a:solidFill>
                  <a:latin typeface="Times New Roman" pitchFamily="18" charset="0"/>
                  <a:ea typeface="+mn-ea"/>
                  <a:cs typeface="+mn-cs"/>
                </a:endParaRPr>
              </a:p>
            </p:txBody>
          </p:sp>
          <p:sp>
            <p:nvSpPr>
              <p:cNvPr id="9" name="Line 10"/>
              <p:cNvSpPr>
                <a:spLocks noChangeShapeType="1"/>
              </p:cNvSpPr>
              <p:nvPr/>
            </p:nvSpPr>
            <p:spPr bwMode="auto">
              <a:xfrm>
                <a:off x="400" y="432"/>
                <a:ext cx="5088" cy="0"/>
              </a:xfrm>
              <a:prstGeom prst="line">
                <a:avLst/>
              </a:prstGeom>
              <a:noFill/>
              <a:ln w="44450">
                <a:solidFill>
                  <a:schemeClr val="bg2"/>
                </a:solidFill>
                <a:round/>
                <a:headEnd/>
                <a:tailEnd/>
              </a:ln>
              <a:extLst/>
            </p:spPr>
            <p:txBody>
              <a:bodyPr/>
              <a:lstStyle/>
              <a:p>
                <a:pPr>
                  <a:defRPr/>
                </a:pPr>
                <a:endParaRPr lang="en-GB" sz="1800">
                  <a:solidFill>
                    <a:srgbClr val="000000"/>
                  </a:solidFill>
                  <a:latin typeface="+mn-lt"/>
                  <a:ea typeface="+mn-ea"/>
                  <a:cs typeface="+mn-cs"/>
                </a:endParaRPr>
              </a:p>
            </p:txBody>
          </p:sp>
        </p:grpSp>
      </p:grpSp>
      <p:sp>
        <p:nvSpPr>
          <p:cNvPr id="5131" name="Rectangle 11"/>
          <p:cNvSpPr>
            <a:spLocks noGrp="1" noChangeArrowheads="1"/>
          </p:cNvSpPr>
          <p:nvPr>
            <p:ph type="ctrTitle"/>
          </p:nvPr>
        </p:nvSpPr>
        <p:spPr>
          <a:xfrm>
            <a:off x="2057400" y="1143000"/>
            <a:ext cx="6629400" cy="2209800"/>
          </a:xfrm>
        </p:spPr>
        <p:txBody>
          <a:bodyPr/>
          <a:lstStyle>
            <a:lvl1pPr>
              <a:defRPr sz="4800"/>
            </a:lvl1pPr>
          </a:lstStyle>
          <a:p>
            <a:r>
              <a:rPr lang="en-GB"/>
              <a:t>Click to edit Master title style</a:t>
            </a:r>
          </a:p>
        </p:txBody>
      </p:sp>
      <p:sp>
        <p:nvSpPr>
          <p:cNvPr id="5132" name="Rectangle 12"/>
          <p:cNvSpPr>
            <a:spLocks noGrp="1" noChangeArrowheads="1"/>
          </p:cNvSpPr>
          <p:nvPr>
            <p:ph type="subTitle" idx="1"/>
          </p:nvPr>
        </p:nvSpPr>
        <p:spPr>
          <a:xfrm>
            <a:off x="1371600" y="3962400"/>
            <a:ext cx="6858000" cy="1600200"/>
          </a:xfrm>
        </p:spPr>
        <p:txBody>
          <a:bodyPr anchor="ctr"/>
          <a:lstStyle>
            <a:lvl1pPr marL="0" indent="0" algn="ctr">
              <a:buFont typeface="Wingdings" pitchFamily="2" charset="2"/>
              <a:buNone/>
              <a:defRPr/>
            </a:lvl1pPr>
          </a:lstStyle>
          <a:p>
            <a:r>
              <a:rPr lang="en-GB"/>
              <a:t>Click to edit Master subtitle style</a:t>
            </a:r>
          </a:p>
        </p:txBody>
      </p:sp>
      <p:sp>
        <p:nvSpPr>
          <p:cNvPr id="13" name="Rectangle 13"/>
          <p:cNvSpPr>
            <a:spLocks noGrp="1" noChangeArrowheads="1"/>
          </p:cNvSpPr>
          <p:nvPr>
            <p:ph type="dt" sz="half" idx="10"/>
          </p:nvPr>
        </p:nvSpPr>
        <p:spPr>
          <a:xfrm>
            <a:off x="912813" y="6251575"/>
            <a:ext cx="1905000" cy="457200"/>
          </a:xfrm>
        </p:spPr>
        <p:txBody>
          <a:bodyPr/>
          <a:lstStyle>
            <a:lvl1pPr fontAlgn="auto">
              <a:spcBef>
                <a:spcPts val="0"/>
              </a:spcBef>
              <a:spcAft>
                <a:spcPts val="0"/>
              </a:spcAft>
              <a:defRPr/>
            </a:lvl1pPr>
          </a:lstStyle>
          <a:p>
            <a:pPr>
              <a:defRPr/>
            </a:pPr>
            <a:endParaRPr lang="en-GB"/>
          </a:p>
        </p:txBody>
      </p:sp>
      <p:sp>
        <p:nvSpPr>
          <p:cNvPr id="14" name="Rectangle 14"/>
          <p:cNvSpPr>
            <a:spLocks noGrp="1" noChangeArrowheads="1"/>
          </p:cNvSpPr>
          <p:nvPr>
            <p:ph type="ftr" sz="quarter" idx="11"/>
          </p:nvPr>
        </p:nvSpPr>
        <p:spPr>
          <a:xfrm>
            <a:off x="3354388" y="6248400"/>
            <a:ext cx="2895600" cy="457200"/>
          </a:xfrm>
        </p:spPr>
        <p:txBody>
          <a:bodyPr/>
          <a:lstStyle>
            <a:lvl1pPr fontAlgn="auto">
              <a:spcBef>
                <a:spcPts val="0"/>
              </a:spcBef>
              <a:spcAft>
                <a:spcPts val="0"/>
              </a:spcAft>
              <a:defRPr/>
            </a:lvl1pPr>
          </a:lstStyle>
          <a:p>
            <a:pPr>
              <a:defRPr/>
            </a:pPr>
            <a:endParaRPr lang="en-GB"/>
          </a:p>
        </p:txBody>
      </p:sp>
      <p:sp>
        <p:nvSpPr>
          <p:cNvPr id="15" name="Rectangle 15"/>
          <p:cNvSpPr>
            <a:spLocks noGrp="1" noChangeArrowheads="1"/>
          </p:cNvSpPr>
          <p:nvPr>
            <p:ph type="sldNum" sz="quarter" idx="12"/>
          </p:nvPr>
        </p:nvSpPr>
        <p:spPr/>
        <p:txBody>
          <a:bodyPr/>
          <a:lstStyle>
            <a:lvl1pPr fontAlgn="auto">
              <a:spcBef>
                <a:spcPts val="0"/>
              </a:spcBef>
              <a:spcAft>
                <a:spcPts val="0"/>
              </a:spcAft>
              <a:defRPr/>
            </a:lvl1pPr>
          </a:lstStyle>
          <a:p>
            <a:pPr>
              <a:defRPr/>
            </a:pPr>
            <a:fld id="{59687647-8CD0-4F04-9BA6-63413869A886}" type="slidenum">
              <a:rPr lang="en-GB"/>
              <a:pPr>
                <a:defRPr/>
              </a:pPr>
              <a:t>‹#›</a:t>
            </a:fld>
            <a:endParaRPr lang="en-GB"/>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9"/>
          <p:cNvSpPr>
            <a:spLocks noGrp="1" noChangeArrowheads="1"/>
          </p:cNvSpPr>
          <p:nvPr>
            <p:ph type="dt" sz="half" idx="10"/>
          </p:nvPr>
        </p:nvSpPr>
        <p:spPr/>
        <p:txBody>
          <a:bodyPr/>
          <a:lstStyle>
            <a:lvl1pPr fontAlgn="auto">
              <a:spcBef>
                <a:spcPts val="0"/>
              </a:spcBef>
              <a:spcAft>
                <a:spcPts val="0"/>
              </a:spcAft>
              <a:defRPr/>
            </a:lvl1pPr>
          </a:lstStyle>
          <a:p>
            <a:pPr>
              <a:defRPr/>
            </a:pPr>
            <a:endParaRPr lang="en-GB"/>
          </a:p>
        </p:txBody>
      </p:sp>
      <p:sp>
        <p:nvSpPr>
          <p:cNvPr id="5" name="Rectangle 10"/>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GB"/>
          </a:p>
        </p:txBody>
      </p:sp>
      <p:sp>
        <p:nvSpPr>
          <p:cNvPr id="6" name="Rectangle 11"/>
          <p:cNvSpPr>
            <a:spLocks noGrp="1" noChangeArrowheads="1"/>
          </p:cNvSpPr>
          <p:nvPr>
            <p:ph type="sldNum" sz="quarter" idx="12"/>
          </p:nvPr>
        </p:nvSpPr>
        <p:spPr/>
        <p:txBody>
          <a:bodyPr/>
          <a:lstStyle>
            <a:lvl1pPr fontAlgn="auto">
              <a:spcBef>
                <a:spcPts val="0"/>
              </a:spcBef>
              <a:spcAft>
                <a:spcPts val="0"/>
              </a:spcAft>
              <a:defRPr/>
            </a:lvl1pPr>
          </a:lstStyle>
          <a:p>
            <a:pPr>
              <a:defRPr/>
            </a:pPr>
            <a:fld id="{B35C0E49-491F-430C-B045-6589B15D6935}" type="slidenum">
              <a:rPr lang="en-GB"/>
              <a:pPr>
                <a:defRPr/>
              </a:pPr>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dt" sz="half" idx="10"/>
          </p:nvPr>
        </p:nvSpPr>
        <p:spPr/>
        <p:txBody>
          <a:bodyPr/>
          <a:lstStyle>
            <a:lvl1pPr fontAlgn="auto">
              <a:spcBef>
                <a:spcPts val="0"/>
              </a:spcBef>
              <a:spcAft>
                <a:spcPts val="0"/>
              </a:spcAft>
              <a:defRPr/>
            </a:lvl1pPr>
          </a:lstStyle>
          <a:p>
            <a:pPr>
              <a:defRPr/>
            </a:pPr>
            <a:endParaRPr lang="en-GB"/>
          </a:p>
        </p:txBody>
      </p:sp>
      <p:sp>
        <p:nvSpPr>
          <p:cNvPr id="5" name="Rectangle 10"/>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GB"/>
          </a:p>
        </p:txBody>
      </p:sp>
      <p:sp>
        <p:nvSpPr>
          <p:cNvPr id="6" name="Rectangle 11"/>
          <p:cNvSpPr>
            <a:spLocks noGrp="1" noChangeArrowheads="1"/>
          </p:cNvSpPr>
          <p:nvPr>
            <p:ph type="sldNum" sz="quarter" idx="12"/>
          </p:nvPr>
        </p:nvSpPr>
        <p:spPr/>
        <p:txBody>
          <a:bodyPr/>
          <a:lstStyle>
            <a:lvl1pPr fontAlgn="auto">
              <a:spcBef>
                <a:spcPts val="0"/>
              </a:spcBef>
              <a:spcAft>
                <a:spcPts val="0"/>
              </a:spcAft>
              <a:defRPr/>
            </a:lvl1pPr>
          </a:lstStyle>
          <a:p>
            <a:pPr>
              <a:defRPr/>
            </a:pPr>
            <a:fld id="{23B049E7-737E-4E07-8CBA-50E776FC505D}" type="slidenum">
              <a:rPr lang="en-GB"/>
              <a:pPr>
                <a:defRPr/>
              </a:pPr>
              <a:t>‹#›</a:t>
            </a:fld>
            <a:endParaRPr lang="en-GB"/>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914400" y="1600200"/>
            <a:ext cx="38100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876800" y="1600200"/>
            <a:ext cx="38100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9"/>
          <p:cNvSpPr>
            <a:spLocks noGrp="1" noChangeArrowheads="1"/>
          </p:cNvSpPr>
          <p:nvPr>
            <p:ph type="dt" sz="half" idx="10"/>
          </p:nvPr>
        </p:nvSpPr>
        <p:spPr/>
        <p:txBody>
          <a:bodyPr/>
          <a:lstStyle>
            <a:lvl1pPr fontAlgn="auto">
              <a:spcBef>
                <a:spcPts val="0"/>
              </a:spcBef>
              <a:spcAft>
                <a:spcPts val="0"/>
              </a:spcAft>
              <a:defRPr/>
            </a:lvl1pPr>
          </a:lstStyle>
          <a:p>
            <a:pPr>
              <a:defRPr/>
            </a:pPr>
            <a:endParaRPr lang="en-GB"/>
          </a:p>
        </p:txBody>
      </p:sp>
      <p:sp>
        <p:nvSpPr>
          <p:cNvPr id="6" name="Rectangle 10"/>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GB"/>
          </a:p>
        </p:txBody>
      </p:sp>
      <p:sp>
        <p:nvSpPr>
          <p:cNvPr id="7" name="Rectangle 11"/>
          <p:cNvSpPr>
            <a:spLocks noGrp="1" noChangeArrowheads="1"/>
          </p:cNvSpPr>
          <p:nvPr>
            <p:ph type="sldNum" sz="quarter" idx="12"/>
          </p:nvPr>
        </p:nvSpPr>
        <p:spPr/>
        <p:txBody>
          <a:bodyPr/>
          <a:lstStyle>
            <a:lvl1pPr fontAlgn="auto">
              <a:spcBef>
                <a:spcPts val="0"/>
              </a:spcBef>
              <a:spcAft>
                <a:spcPts val="0"/>
              </a:spcAft>
              <a:defRPr/>
            </a:lvl1pPr>
          </a:lstStyle>
          <a:p>
            <a:pPr>
              <a:defRPr/>
            </a:pPr>
            <a:fld id="{46750C88-135F-4EFC-B226-311D58202667}" type="slidenum">
              <a:rPr lang="en-GB"/>
              <a:pPr>
                <a:defRPr/>
              </a:pPr>
              <a:t>‹#›</a:t>
            </a:fld>
            <a:endParaRPr lang="en-GB"/>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9"/>
          <p:cNvSpPr>
            <a:spLocks noGrp="1" noChangeArrowheads="1"/>
          </p:cNvSpPr>
          <p:nvPr>
            <p:ph type="dt" sz="half" idx="10"/>
          </p:nvPr>
        </p:nvSpPr>
        <p:spPr/>
        <p:txBody>
          <a:bodyPr/>
          <a:lstStyle>
            <a:lvl1pPr fontAlgn="auto">
              <a:spcBef>
                <a:spcPts val="0"/>
              </a:spcBef>
              <a:spcAft>
                <a:spcPts val="0"/>
              </a:spcAft>
              <a:defRPr/>
            </a:lvl1pPr>
          </a:lstStyle>
          <a:p>
            <a:pPr>
              <a:defRPr/>
            </a:pPr>
            <a:endParaRPr lang="en-GB"/>
          </a:p>
        </p:txBody>
      </p:sp>
      <p:sp>
        <p:nvSpPr>
          <p:cNvPr id="8" name="Rectangle 10"/>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GB"/>
          </a:p>
        </p:txBody>
      </p:sp>
      <p:sp>
        <p:nvSpPr>
          <p:cNvPr id="9" name="Rectangle 11"/>
          <p:cNvSpPr>
            <a:spLocks noGrp="1" noChangeArrowheads="1"/>
          </p:cNvSpPr>
          <p:nvPr>
            <p:ph type="sldNum" sz="quarter" idx="12"/>
          </p:nvPr>
        </p:nvSpPr>
        <p:spPr/>
        <p:txBody>
          <a:bodyPr/>
          <a:lstStyle>
            <a:lvl1pPr fontAlgn="auto">
              <a:spcBef>
                <a:spcPts val="0"/>
              </a:spcBef>
              <a:spcAft>
                <a:spcPts val="0"/>
              </a:spcAft>
              <a:defRPr/>
            </a:lvl1pPr>
          </a:lstStyle>
          <a:p>
            <a:pPr>
              <a:defRPr/>
            </a:pPr>
            <a:fld id="{FEA3A79C-3864-4CE1-A9C4-D9A69352A008}" type="slidenum">
              <a:rPr lang="en-GB"/>
              <a:pPr>
                <a:defRPr/>
              </a:pPr>
              <a:t>‹#›</a:t>
            </a:fld>
            <a:endParaRPr lang="en-GB"/>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9"/>
          <p:cNvSpPr>
            <a:spLocks noGrp="1" noChangeArrowheads="1"/>
          </p:cNvSpPr>
          <p:nvPr>
            <p:ph type="dt" sz="half" idx="10"/>
          </p:nvPr>
        </p:nvSpPr>
        <p:spPr/>
        <p:txBody>
          <a:bodyPr/>
          <a:lstStyle>
            <a:lvl1pPr fontAlgn="auto">
              <a:spcBef>
                <a:spcPts val="0"/>
              </a:spcBef>
              <a:spcAft>
                <a:spcPts val="0"/>
              </a:spcAft>
              <a:defRPr/>
            </a:lvl1pPr>
          </a:lstStyle>
          <a:p>
            <a:pPr>
              <a:defRPr/>
            </a:pPr>
            <a:endParaRPr lang="en-GB"/>
          </a:p>
        </p:txBody>
      </p:sp>
      <p:sp>
        <p:nvSpPr>
          <p:cNvPr id="4" name="Rectangle 10"/>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GB"/>
          </a:p>
        </p:txBody>
      </p:sp>
      <p:sp>
        <p:nvSpPr>
          <p:cNvPr id="5" name="Rectangle 11"/>
          <p:cNvSpPr>
            <a:spLocks noGrp="1" noChangeArrowheads="1"/>
          </p:cNvSpPr>
          <p:nvPr>
            <p:ph type="sldNum" sz="quarter" idx="12"/>
          </p:nvPr>
        </p:nvSpPr>
        <p:spPr/>
        <p:txBody>
          <a:bodyPr/>
          <a:lstStyle>
            <a:lvl1pPr fontAlgn="auto">
              <a:spcBef>
                <a:spcPts val="0"/>
              </a:spcBef>
              <a:spcAft>
                <a:spcPts val="0"/>
              </a:spcAft>
              <a:defRPr/>
            </a:lvl1pPr>
          </a:lstStyle>
          <a:p>
            <a:pPr>
              <a:defRPr/>
            </a:pPr>
            <a:fld id="{770AAF6A-2140-4328-AF4D-FE4C1378FAC1}" type="slidenum">
              <a:rPr lang="en-GB"/>
              <a:pPr>
                <a:defRPr/>
              </a:pPr>
              <a:t>‹#›</a:t>
            </a:fld>
            <a:endParaRPr lang="en-GB"/>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dt" sz="half" idx="10"/>
          </p:nvPr>
        </p:nvSpPr>
        <p:spPr/>
        <p:txBody>
          <a:bodyPr/>
          <a:lstStyle>
            <a:lvl1pPr fontAlgn="auto">
              <a:spcBef>
                <a:spcPts val="0"/>
              </a:spcBef>
              <a:spcAft>
                <a:spcPts val="0"/>
              </a:spcAft>
              <a:defRPr/>
            </a:lvl1pPr>
          </a:lstStyle>
          <a:p>
            <a:pPr>
              <a:defRPr/>
            </a:pPr>
            <a:endParaRPr lang="en-GB"/>
          </a:p>
        </p:txBody>
      </p:sp>
      <p:sp>
        <p:nvSpPr>
          <p:cNvPr id="3" name="Rectangle 10"/>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GB"/>
          </a:p>
        </p:txBody>
      </p:sp>
      <p:sp>
        <p:nvSpPr>
          <p:cNvPr id="4" name="Rectangle 11"/>
          <p:cNvSpPr>
            <a:spLocks noGrp="1" noChangeArrowheads="1"/>
          </p:cNvSpPr>
          <p:nvPr>
            <p:ph type="sldNum" sz="quarter" idx="12"/>
          </p:nvPr>
        </p:nvSpPr>
        <p:spPr/>
        <p:txBody>
          <a:bodyPr/>
          <a:lstStyle>
            <a:lvl1pPr fontAlgn="auto">
              <a:spcBef>
                <a:spcPts val="0"/>
              </a:spcBef>
              <a:spcAft>
                <a:spcPts val="0"/>
              </a:spcAft>
              <a:defRPr/>
            </a:lvl1pPr>
          </a:lstStyle>
          <a:p>
            <a:pPr>
              <a:defRPr/>
            </a:pPr>
            <a:fld id="{2F2CB283-5A7A-47BB-8523-811E0244CD19}" type="slidenum">
              <a:rPr lang="en-GB"/>
              <a:pPr>
                <a:defRPr/>
              </a:pPr>
              <a:t>‹#›</a:t>
            </a:fld>
            <a:endParaRPr lang="en-GB"/>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dt" sz="half" idx="10"/>
          </p:nvPr>
        </p:nvSpPr>
        <p:spPr/>
        <p:txBody>
          <a:bodyPr/>
          <a:lstStyle>
            <a:lvl1pPr fontAlgn="auto">
              <a:spcBef>
                <a:spcPts val="0"/>
              </a:spcBef>
              <a:spcAft>
                <a:spcPts val="0"/>
              </a:spcAft>
              <a:defRPr/>
            </a:lvl1pPr>
          </a:lstStyle>
          <a:p>
            <a:pPr>
              <a:defRPr/>
            </a:pPr>
            <a:endParaRPr lang="en-GB"/>
          </a:p>
        </p:txBody>
      </p:sp>
      <p:sp>
        <p:nvSpPr>
          <p:cNvPr id="6" name="Rectangle 10"/>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GB"/>
          </a:p>
        </p:txBody>
      </p:sp>
      <p:sp>
        <p:nvSpPr>
          <p:cNvPr id="7" name="Rectangle 11"/>
          <p:cNvSpPr>
            <a:spLocks noGrp="1" noChangeArrowheads="1"/>
          </p:cNvSpPr>
          <p:nvPr>
            <p:ph type="sldNum" sz="quarter" idx="12"/>
          </p:nvPr>
        </p:nvSpPr>
        <p:spPr/>
        <p:txBody>
          <a:bodyPr/>
          <a:lstStyle>
            <a:lvl1pPr fontAlgn="auto">
              <a:spcBef>
                <a:spcPts val="0"/>
              </a:spcBef>
              <a:spcAft>
                <a:spcPts val="0"/>
              </a:spcAft>
              <a:defRPr/>
            </a:lvl1pPr>
          </a:lstStyle>
          <a:p>
            <a:pPr>
              <a:defRPr/>
            </a:pPr>
            <a:fld id="{366AAF18-FA13-4B85-BCF7-5925EEF7380B}" type="slidenum">
              <a:rPr lang="en-GB"/>
              <a:pPr>
                <a:defRPr/>
              </a:pPr>
              <a:t>‹#›</a:t>
            </a:fld>
            <a:endParaRPr lang="en-GB"/>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dt" sz="half" idx="10"/>
          </p:nvPr>
        </p:nvSpPr>
        <p:spPr/>
        <p:txBody>
          <a:bodyPr/>
          <a:lstStyle>
            <a:lvl1pPr fontAlgn="auto">
              <a:spcBef>
                <a:spcPts val="0"/>
              </a:spcBef>
              <a:spcAft>
                <a:spcPts val="0"/>
              </a:spcAft>
              <a:defRPr/>
            </a:lvl1pPr>
          </a:lstStyle>
          <a:p>
            <a:pPr>
              <a:defRPr/>
            </a:pPr>
            <a:endParaRPr lang="en-GB"/>
          </a:p>
        </p:txBody>
      </p:sp>
      <p:sp>
        <p:nvSpPr>
          <p:cNvPr id="6" name="Rectangle 10"/>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GB"/>
          </a:p>
        </p:txBody>
      </p:sp>
      <p:sp>
        <p:nvSpPr>
          <p:cNvPr id="7" name="Rectangle 11"/>
          <p:cNvSpPr>
            <a:spLocks noGrp="1" noChangeArrowheads="1"/>
          </p:cNvSpPr>
          <p:nvPr>
            <p:ph type="sldNum" sz="quarter" idx="12"/>
          </p:nvPr>
        </p:nvSpPr>
        <p:spPr/>
        <p:txBody>
          <a:bodyPr/>
          <a:lstStyle>
            <a:lvl1pPr fontAlgn="auto">
              <a:spcBef>
                <a:spcPts val="0"/>
              </a:spcBef>
              <a:spcAft>
                <a:spcPts val="0"/>
              </a:spcAft>
              <a:defRPr/>
            </a:lvl1pPr>
          </a:lstStyle>
          <a:p>
            <a:pPr>
              <a:defRPr/>
            </a:pPr>
            <a:fld id="{5E4D41AA-01C1-4CD3-9CCA-7A444B50922A}" type="slidenum">
              <a:rPr lang="en-GB"/>
              <a:pPr>
                <a:defRPr/>
              </a:pPr>
              <a:t>‹#›</a:t>
            </a:fld>
            <a:endParaRPr lang="en-GB"/>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9"/>
          <p:cNvSpPr>
            <a:spLocks noGrp="1" noChangeArrowheads="1"/>
          </p:cNvSpPr>
          <p:nvPr>
            <p:ph type="dt" sz="half" idx="10"/>
          </p:nvPr>
        </p:nvSpPr>
        <p:spPr/>
        <p:txBody>
          <a:bodyPr/>
          <a:lstStyle>
            <a:lvl1pPr fontAlgn="auto">
              <a:spcBef>
                <a:spcPts val="0"/>
              </a:spcBef>
              <a:spcAft>
                <a:spcPts val="0"/>
              </a:spcAft>
              <a:defRPr/>
            </a:lvl1pPr>
          </a:lstStyle>
          <a:p>
            <a:pPr>
              <a:defRPr/>
            </a:pPr>
            <a:endParaRPr lang="en-GB"/>
          </a:p>
        </p:txBody>
      </p:sp>
      <p:sp>
        <p:nvSpPr>
          <p:cNvPr id="5" name="Rectangle 10"/>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GB"/>
          </a:p>
        </p:txBody>
      </p:sp>
      <p:sp>
        <p:nvSpPr>
          <p:cNvPr id="6" name="Rectangle 11"/>
          <p:cNvSpPr>
            <a:spLocks noGrp="1" noChangeArrowheads="1"/>
          </p:cNvSpPr>
          <p:nvPr>
            <p:ph type="sldNum" sz="quarter" idx="12"/>
          </p:nvPr>
        </p:nvSpPr>
        <p:spPr/>
        <p:txBody>
          <a:bodyPr/>
          <a:lstStyle>
            <a:lvl1pPr fontAlgn="auto">
              <a:spcBef>
                <a:spcPts val="0"/>
              </a:spcBef>
              <a:spcAft>
                <a:spcPts val="0"/>
              </a:spcAft>
              <a:defRPr/>
            </a:lvl1pPr>
          </a:lstStyle>
          <a:p>
            <a:pPr>
              <a:defRPr/>
            </a:pPr>
            <a:fld id="{D62790BF-3C70-4242-829D-78F7FB964DAD}" type="slidenum">
              <a:rPr lang="en-GB"/>
              <a:pPr>
                <a:defRPr/>
              </a:pPr>
              <a:t>‹#›</a:t>
            </a:fld>
            <a:endParaRPr lang="en-GB"/>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277813"/>
            <a:ext cx="1943100" cy="5853112"/>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914400" y="277813"/>
            <a:ext cx="56769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9"/>
          <p:cNvSpPr>
            <a:spLocks noGrp="1" noChangeArrowheads="1"/>
          </p:cNvSpPr>
          <p:nvPr>
            <p:ph type="dt" sz="half" idx="10"/>
          </p:nvPr>
        </p:nvSpPr>
        <p:spPr/>
        <p:txBody>
          <a:bodyPr/>
          <a:lstStyle>
            <a:lvl1pPr fontAlgn="auto">
              <a:spcBef>
                <a:spcPts val="0"/>
              </a:spcBef>
              <a:spcAft>
                <a:spcPts val="0"/>
              </a:spcAft>
              <a:defRPr/>
            </a:lvl1pPr>
          </a:lstStyle>
          <a:p>
            <a:pPr>
              <a:defRPr/>
            </a:pPr>
            <a:endParaRPr lang="en-GB"/>
          </a:p>
        </p:txBody>
      </p:sp>
      <p:sp>
        <p:nvSpPr>
          <p:cNvPr id="5" name="Rectangle 10"/>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GB"/>
          </a:p>
        </p:txBody>
      </p:sp>
      <p:sp>
        <p:nvSpPr>
          <p:cNvPr id="6" name="Rectangle 11"/>
          <p:cNvSpPr>
            <a:spLocks noGrp="1" noChangeArrowheads="1"/>
          </p:cNvSpPr>
          <p:nvPr>
            <p:ph type="sldNum" sz="quarter" idx="12"/>
          </p:nvPr>
        </p:nvSpPr>
        <p:spPr/>
        <p:txBody>
          <a:bodyPr/>
          <a:lstStyle>
            <a:lvl1pPr fontAlgn="auto">
              <a:spcBef>
                <a:spcPts val="0"/>
              </a:spcBef>
              <a:spcAft>
                <a:spcPts val="0"/>
              </a:spcAft>
              <a:defRPr/>
            </a:lvl1pPr>
          </a:lstStyle>
          <a:p>
            <a:pPr>
              <a:defRPr/>
            </a:pPr>
            <a:fld id="{BFAA4DC7-872A-4CE9-A828-176A1BFEAE0E}" type="slidenum">
              <a:rPr lang="en-GB"/>
              <a:pPr>
                <a:defRPr/>
              </a:pPr>
              <a:t>‹#›</a:t>
            </a:fld>
            <a:endParaRPr lang="en-GB"/>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lvl1pPr>
              <a:defRPr>
                <a:solidFill>
                  <a:schemeClr val="tx1">
                    <a:tint val="75000"/>
                  </a:schemeClr>
                </a:solidFill>
              </a:defRPr>
            </a:lvl1pPr>
          </a:lstStyle>
          <a:p>
            <a:pPr>
              <a:defRPr/>
            </a:pPr>
            <a:fld id="{DE5FAB82-2FE0-4F38-9B08-BD25C776CBCD}" type="datetimeFigureOut">
              <a:rPr lang="en-GB"/>
              <a:pPr>
                <a:defRPr/>
              </a:pPr>
              <a:t>11/9/12</a:t>
            </a:fld>
            <a:endParaRPr lang="en-GB"/>
          </a:p>
        </p:txBody>
      </p:sp>
      <p:sp>
        <p:nvSpPr>
          <p:cNvPr id="5" name="Footer Placeholder 4"/>
          <p:cNvSpPr>
            <a:spLocks noGrp="1"/>
          </p:cNvSpPr>
          <p:nvPr>
            <p:ph type="ftr" sz="quarter" idx="11"/>
          </p:nvPr>
        </p:nvSpPr>
        <p:spPr/>
        <p:txBody>
          <a:bodyPr/>
          <a:lstStyle>
            <a:lvl1pPr>
              <a:defRPr>
                <a:solidFill>
                  <a:schemeClr val="tx1">
                    <a:tint val="75000"/>
                  </a:schemeClr>
                </a:solidFill>
              </a:defRPr>
            </a:lvl1pPr>
          </a:lstStyle>
          <a:p>
            <a:pPr>
              <a:defRPr/>
            </a:pPr>
            <a:endParaRPr lang="en-GB"/>
          </a:p>
        </p:txBody>
      </p:sp>
      <p:sp>
        <p:nvSpPr>
          <p:cNvPr id="6" name="Slide Number Placeholder 5"/>
          <p:cNvSpPr>
            <a:spLocks noGrp="1"/>
          </p:cNvSpPr>
          <p:nvPr>
            <p:ph type="sldNum" sz="quarter" idx="12"/>
          </p:nvPr>
        </p:nvSpPr>
        <p:spPr/>
        <p:txBody>
          <a:bodyPr/>
          <a:lstStyle>
            <a:lvl1pPr>
              <a:defRPr>
                <a:solidFill>
                  <a:schemeClr val="tx1">
                    <a:tint val="75000"/>
                  </a:schemeClr>
                </a:solidFill>
              </a:defRPr>
            </a:lvl1pPr>
          </a:lstStyle>
          <a:p>
            <a:pPr>
              <a:defRPr/>
            </a:pPr>
            <a:fld id="{5BFFEBF5-5BFF-4219-BCF9-12CD71C2AFD9}" type="slidenum">
              <a:rPr lang="en-GB"/>
              <a:pPr>
                <a:defRPr/>
              </a:pPr>
              <a:t>‹#›</a:t>
            </a:fld>
            <a:endParaRPr lang="en-GB"/>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lumMod val="75000"/>
                  </a:schemeClr>
                </a:solidFill>
              </a:defRPr>
            </a:lvl1pPr>
          </a:lstStyle>
          <a:p>
            <a:r>
              <a:rPr lang="en-US" dirty="0" smtClean="0"/>
              <a:t>Click to edit Master title style</a:t>
            </a:r>
            <a:endParaRPr lang="en-GB"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solidFill>
                  <a:schemeClr val="tx1">
                    <a:tint val="75000"/>
                  </a:schemeClr>
                </a:solidFill>
              </a:defRPr>
            </a:lvl1pPr>
          </a:lstStyle>
          <a:p>
            <a:pPr>
              <a:defRPr/>
            </a:pPr>
            <a:fld id="{541019D8-BAFC-4D23-BAFC-3C89C0E5540C}" type="datetimeFigureOut">
              <a:rPr lang="en-GB"/>
              <a:pPr>
                <a:defRPr/>
              </a:pPr>
              <a:t>11/9/12</a:t>
            </a:fld>
            <a:endParaRPr lang="en-GB"/>
          </a:p>
        </p:txBody>
      </p:sp>
      <p:sp>
        <p:nvSpPr>
          <p:cNvPr id="5" name="Footer Placeholder 4"/>
          <p:cNvSpPr>
            <a:spLocks noGrp="1"/>
          </p:cNvSpPr>
          <p:nvPr>
            <p:ph type="ftr" sz="quarter" idx="11"/>
          </p:nvPr>
        </p:nvSpPr>
        <p:spPr/>
        <p:txBody>
          <a:bodyPr/>
          <a:lstStyle>
            <a:lvl1pPr>
              <a:defRPr>
                <a:solidFill>
                  <a:schemeClr val="tx1">
                    <a:tint val="75000"/>
                  </a:schemeClr>
                </a:solidFill>
              </a:defRPr>
            </a:lvl1pPr>
          </a:lstStyle>
          <a:p>
            <a:pPr>
              <a:defRPr/>
            </a:pPr>
            <a:endParaRPr lang="en-GB"/>
          </a:p>
        </p:txBody>
      </p:sp>
      <p:sp>
        <p:nvSpPr>
          <p:cNvPr id="6" name="Slide Number Placeholder 5"/>
          <p:cNvSpPr>
            <a:spLocks noGrp="1"/>
          </p:cNvSpPr>
          <p:nvPr>
            <p:ph type="sldNum" sz="quarter" idx="12"/>
          </p:nvPr>
        </p:nvSpPr>
        <p:spPr/>
        <p:txBody>
          <a:bodyPr/>
          <a:lstStyle>
            <a:lvl1pPr>
              <a:defRPr>
                <a:solidFill>
                  <a:schemeClr val="tx1">
                    <a:tint val="75000"/>
                  </a:schemeClr>
                </a:solidFill>
              </a:defRPr>
            </a:lvl1pPr>
          </a:lstStyle>
          <a:p>
            <a:pPr>
              <a:defRPr/>
            </a:pPr>
            <a:fld id="{329A9DE4-DCD6-4A31-B2C0-A857DBD8A97B}"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solidFill>
                  <a:schemeClr val="tx1">
                    <a:tint val="75000"/>
                  </a:schemeClr>
                </a:solidFill>
              </a:defRPr>
            </a:lvl1pPr>
          </a:lstStyle>
          <a:p>
            <a:pPr>
              <a:defRPr/>
            </a:pPr>
            <a:fld id="{D840578D-D778-41B3-8345-A2975392E4D3}" type="datetimeFigureOut">
              <a:rPr lang="en-GB"/>
              <a:pPr>
                <a:defRPr/>
              </a:pPr>
              <a:t>11/9/12</a:t>
            </a:fld>
            <a:endParaRPr lang="en-GB"/>
          </a:p>
        </p:txBody>
      </p:sp>
      <p:sp>
        <p:nvSpPr>
          <p:cNvPr id="5" name="Footer Placeholder 4"/>
          <p:cNvSpPr>
            <a:spLocks noGrp="1"/>
          </p:cNvSpPr>
          <p:nvPr>
            <p:ph type="ftr" sz="quarter" idx="11"/>
          </p:nvPr>
        </p:nvSpPr>
        <p:spPr/>
        <p:txBody>
          <a:bodyPr/>
          <a:lstStyle>
            <a:lvl1pPr>
              <a:defRPr>
                <a:solidFill>
                  <a:schemeClr val="tx1">
                    <a:tint val="75000"/>
                  </a:schemeClr>
                </a:solidFill>
              </a:defRPr>
            </a:lvl1pPr>
          </a:lstStyle>
          <a:p>
            <a:pPr>
              <a:defRPr/>
            </a:pPr>
            <a:endParaRPr lang="en-GB"/>
          </a:p>
        </p:txBody>
      </p:sp>
      <p:sp>
        <p:nvSpPr>
          <p:cNvPr id="6" name="Slide Number Placeholder 5"/>
          <p:cNvSpPr>
            <a:spLocks noGrp="1"/>
          </p:cNvSpPr>
          <p:nvPr>
            <p:ph type="sldNum" sz="quarter" idx="12"/>
          </p:nvPr>
        </p:nvSpPr>
        <p:spPr/>
        <p:txBody>
          <a:bodyPr/>
          <a:lstStyle>
            <a:lvl1pPr>
              <a:defRPr>
                <a:solidFill>
                  <a:schemeClr val="tx1">
                    <a:tint val="75000"/>
                  </a:schemeClr>
                </a:solidFill>
              </a:defRPr>
            </a:lvl1pPr>
          </a:lstStyle>
          <a:p>
            <a:pPr>
              <a:defRPr/>
            </a:pPr>
            <a:fld id="{BA9737E2-023C-4B44-91C0-49E6953B6132}" type="slidenum">
              <a:rPr lang="en-GB"/>
              <a:pPr>
                <a:defRPr/>
              </a:pPr>
              <a:t>‹#›</a:t>
            </a:fld>
            <a:endParaRPr lang="en-GB"/>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lvl1pPr>
              <a:defRPr>
                <a:solidFill>
                  <a:schemeClr val="tx1">
                    <a:tint val="75000"/>
                  </a:schemeClr>
                </a:solidFill>
              </a:defRPr>
            </a:lvl1pPr>
          </a:lstStyle>
          <a:p>
            <a:pPr>
              <a:defRPr/>
            </a:pPr>
            <a:fld id="{AA839E49-8271-427E-A2F4-671F3213E842}" type="datetimeFigureOut">
              <a:rPr lang="en-GB"/>
              <a:pPr>
                <a:defRPr/>
              </a:pPr>
              <a:t>11/9/12</a:t>
            </a:fld>
            <a:endParaRPr lang="en-GB"/>
          </a:p>
        </p:txBody>
      </p:sp>
      <p:sp>
        <p:nvSpPr>
          <p:cNvPr id="6" name="Footer Placeholder 5"/>
          <p:cNvSpPr>
            <a:spLocks noGrp="1"/>
          </p:cNvSpPr>
          <p:nvPr>
            <p:ph type="ftr" sz="quarter" idx="11"/>
          </p:nvPr>
        </p:nvSpPr>
        <p:spPr/>
        <p:txBody>
          <a:bodyPr/>
          <a:lstStyle>
            <a:lvl1pPr>
              <a:defRPr>
                <a:solidFill>
                  <a:schemeClr val="tx1">
                    <a:tint val="75000"/>
                  </a:schemeClr>
                </a:solidFill>
              </a:defRPr>
            </a:lvl1pPr>
          </a:lstStyle>
          <a:p>
            <a:pPr>
              <a:defRPr/>
            </a:pPr>
            <a:endParaRPr lang="en-GB"/>
          </a:p>
        </p:txBody>
      </p:sp>
      <p:sp>
        <p:nvSpPr>
          <p:cNvPr id="7" name="Slide Number Placeholder 6"/>
          <p:cNvSpPr>
            <a:spLocks noGrp="1"/>
          </p:cNvSpPr>
          <p:nvPr>
            <p:ph type="sldNum" sz="quarter" idx="12"/>
          </p:nvPr>
        </p:nvSpPr>
        <p:spPr/>
        <p:txBody>
          <a:bodyPr/>
          <a:lstStyle>
            <a:lvl1pPr>
              <a:defRPr>
                <a:solidFill>
                  <a:schemeClr val="tx1">
                    <a:tint val="75000"/>
                  </a:schemeClr>
                </a:solidFill>
              </a:defRPr>
            </a:lvl1pPr>
          </a:lstStyle>
          <a:p>
            <a:pPr>
              <a:defRPr/>
            </a:pPr>
            <a:fld id="{8EAD190B-07E9-4E97-9FF0-82E8A5B587E7}" type="slidenum">
              <a:rPr lang="en-GB"/>
              <a:pPr>
                <a:defRPr/>
              </a:pPr>
              <a:t>‹#›</a:t>
            </a:fld>
            <a:endParaRPr lang="en-GB"/>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lvl1pPr>
              <a:defRPr>
                <a:solidFill>
                  <a:schemeClr val="tx1">
                    <a:tint val="75000"/>
                  </a:schemeClr>
                </a:solidFill>
              </a:defRPr>
            </a:lvl1pPr>
          </a:lstStyle>
          <a:p>
            <a:pPr>
              <a:defRPr/>
            </a:pPr>
            <a:fld id="{BC021AE7-61F7-418B-83C9-713FCA1BF7E4}" type="datetimeFigureOut">
              <a:rPr lang="en-GB"/>
              <a:pPr>
                <a:defRPr/>
              </a:pPr>
              <a:t>11/9/12</a:t>
            </a:fld>
            <a:endParaRPr lang="en-GB"/>
          </a:p>
        </p:txBody>
      </p:sp>
      <p:sp>
        <p:nvSpPr>
          <p:cNvPr id="8" name="Footer Placeholder 7"/>
          <p:cNvSpPr>
            <a:spLocks noGrp="1"/>
          </p:cNvSpPr>
          <p:nvPr>
            <p:ph type="ftr" sz="quarter" idx="11"/>
          </p:nvPr>
        </p:nvSpPr>
        <p:spPr/>
        <p:txBody>
          <a:bodyPr/>
          <a:lstStyle>
            <a:lvl1pPr>
              <a:defRPr>
                <a:solidFill>
                  <a:schemeClr val="tx1">
                    <a:tint val="75000"/>
                  </a:schemeClr>
                </a:solidFill>
              </a:defRPr>
            </a:lvl1pPr>
          </a:lstStyle>
          <a:p>
            <a:pPr>
              <a:defRPr/>
            </a:pPr>
            <a:endParaRPr lang="en-GB"/>
          </a:p>
        </p:txBody>
      </p:sp>
      <p:sp>
        <p:nvSpPr>
          <p:cNvPr id="9" name="Slide Number Placeholder 8"/>
          <p:cNvSpPr>
            <a:spLocks noGrp="1"/>
          </p:cNvSpPr>
          <p:nvPr>
            <p:ph type="sldNum" sz="quarter" idx="12"/>
          </p:nvPr>
        </p:nvSpPr>
        <p:spPr/>
        <p:txBody>
          <a:bodyPr/>
          <a:lstStyle>
            <a:lvl1pPr>
              <a:defRPr>
                <a:solidFill>
                  <a:schemeClr val="tx1">
                    <a:tint val="75000"/>
                  </a:schemeClr>
                </a:solidFill>
              </a:defRPr>
            </a:lvl1pPr>
          </a:lstStyle>
          <a:p>
            <a:pPr>
              <a:defRPr/>
            </a:pPr>
            <a:fld id="{A3B399D5-3388-49B1-8574-438A9E4E47AA}" type="slidenum">
              <a:rPr lang="en-GB"/>
              <a:pPr>
                <a:defRPr/>
              </a:pPr>
              <a:t>‹#›</a:t>
            </a:fld>
            <a:endParaRPr lang="en-GB"/>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lvl1pPr>
              <a:defRPr>
                <a:solidFill>
                  <a:schemeClr val="tx1">
                    <a:tint val="75000"/>
                  </a:schemeClr>
                </a:solidFill>
              </a:defRPr>
            </a:lvl1pPr>
          </a:lstStyle>
          <a:p>
            <a:pPr>
              <a:defRPr/>
            </a:pPr>
            <a:fld id="{699BF026-7591-4798-9FFB-F5BB0A3277AA}" type="datetimeFigureOut">
              <a:rPr lang="en-GB"/>
              <a:pPr>
                <a:defRPr/>
              </a:pPr>
              <a:t>11/9/12</a:t>
            </a:fld>
            <a:endParaRPr lang="en-GB"/>
          </a:p>
        </p:txBody>
      </p:sp>
      <p:sp>
        <p:nvSpPr>
          <p:cNvPr id="4" name="Footer Placeholder 3"/>
          <p:cNvSpPr>
            <a:spLocks noGrp="1"/>
          </p:cNvSpPr>
          <p:nvPr>
            <p:ph type="ftr" sz="quarter" idx="11"/>
          </p:nvPr>
        </p:nvSpPr>
        <p:spPr/>
        <p:txBody>
          <a:bodyPr/>
          <a:lstStyle>
            <a:lvl1pPr>
              <a:defRPr>
                <a:solidFill>
                  <a:schemeClr val="tx1">
                    <a:tint val="75000"/>
                  </a:schemeClr>
                </a:solidFill>
              </a:defRPr>
            </a:lvl1pPr>
          </a:lstStyle>
          <a:p>
            <a:pPr>
              <a:defRPr/>
            </a:pPr>
            <a:endParaRPr lang="en-GB"/>
          </a:p>
        </p:txBody>
      </p:sp>
      <p:sp>
        <p:nvSpPr>
          <p:cNvPr id="5" name="Slide Number Placeholder 4"/>
          <p:cNvSpPr>
            <a:spLocks noGrp="1"/>
          </p:cNvSpPr>
          <p:nvPr>
            <p:ph type="sldNum" sz="quarter" idx="12"/>
          </p:nvPr>
        </p:nvSpPr>
        <p:spPr/>
        <p:txBody>
          <a:bodyPr/>
          <a:lstStyle>
            <a:lvl1pPr>
              <a:defRPr>
                <a:solidFill>
                  <a:schemeClr val="tx1">
                    <a:tint val="75000"/>
                  </a:schemeClr>
                </a:solidFill>
              </a:defRPr>
            </a:lvl1pPr>
          </a:lstStyle>
          <a:p>
            <a:pPr>
              <a:defRPr/>
            </a:pPr>
            <a:fld id="{1434A2B4-D695-4E5C-9460-86E379AD61D4}" type="slidenum">
              <a:rPr lang="en-GB"/>
              <a:pPr>
                <a:defRPr/>
              </a:pPr>
              <a:t>‹#›</a:t>
            </a:fld>
            <a:endParaRPr lang="en-GB"/>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1">
                    <a:tint val="75000"/>
                  </a:schemeClr>
                </a:solidFill>
              </a:defRPr>
            </a:lvl1pPr>
          </a:lstStyle>
          <a:p>
            <a:pPr>
              <a:defRPr/>
            </a:pPr>
            <a:fld id="{20F2148F-2FE2-423A-9E1B-A10819E82FFE}" type="datetimeFigureOut">
              <a:rPr lang="en-GB"/>
              <a:pPr>
                <a:defRPr/>
              </a:pPr>
              <a:t>11/9/12</a:t>
            </a:fld>
            <a:endParaRPr lang="en-GB"/>
          </a:p>
        </p:txBody>
      </p:sp>
      <p:sp>
        <p:nvSpPr>
          <p:cNvPr id="3" name="Footer Placeholder 2"/>
          <p:cNvSpPr>
            <a:spLocks noGrp="1"/>
          </p:cNvSpPr>
          <p:nvPr>
            <p:ph type="ftr" sz="quarter" idx="11"/>
          </p:nvPr>
        </p:nvSpPr>
        <p:spPr/>
        <p:txBody>
          <a:bodyPr/>
          <a:lstStyle>
            <a:lvl1pPr>
              <a:defRPr>
                <a:solidFill>
                  <a:schemeClr val="tx1">
                    <a:tint val="75000"/>
                  </a:schemeClr>
                </a:solidFill>
              </a:defRPr>
            </a:lvl1pPr>
          </a:lstStyle>
          <a:p>
            <a:pPr>
              <a:defRPr/>
            </a:pPr>
            <a:endParaRPr lang="en-GB"/>
          </a:p>
        </p:txBody>
      </p:sp>
      <p:sp>
        <p:nvSpPr>
          <p:cNvPr id="4" name="Slide Number Placeholder 3"/>
          <p:cNvSpPr>
            <a:spLocks noGrp="1"/>
          </p:cNvSpPr>
          <p:nvPr>
            <p:ph type="sldNum" sz="quarter" idx="12"/>
          </p:nvPr>
        </p:nvSpPr>
        <p:spPr/>
        <p:txBody>
          <a:bodyPr/>
          <a:lstStyle>
            <a:lvl1pPr>
              <a:defRPr>
                <a:solidFill>
                  <a:schemeClr val="tx1">
                    <a:tint val="75000"/>
                  </a:schemeClr>
                </a:solidFill>
              </a:defRPr>
            </a:lvl1pPr>
          </a:lstStyle>
          <a:p>
            <a:pPr>
              <a:defRPr/>
            </a:pPr>
            <a:fld id="{0E916290-AA63-4A27-A81E-75BE006ADE77}" type="slidenum">
              <a:rPr lang="en-GB"/>
              <a:pPr>
                <a:defRPr/>
              </a:pPr>
              <a:t>‹#›</a:t>
            </a:fld>
            <a:endParaRPr lang="en-GB"/>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chemeClr val="tx1">
                    <a:tint val="75000"/>
                  </a:schemeClr>
                </a:solidFill>
              </a:defRPr>
            </a:lvl1pPr>
          </a:lstStyle>
          <a:p>
            <a:pPr>
              <a:defRPr/>
            </a:pPr>
            <a:fld id="{936A7FCC-70FC-49A3-B6EE-28D3A0FC97AF}" type="datetimeFigureOut">
              <a:rPr lang="en-GB"/>
              <a:pPr>
                <a:defRPr/>
              </a:pPr>
              <a:t>11/9/12</a:t>
            </a:fld>
            <a:endParaRPr lang="en-GB"/>
          </a:p>
        </p:txBody>
      </p:sp>
      <p:sp>
        <p:nvSpPr>
          <p:cNvPr id="6" name="Footer Placeholder 5"/>
          <p:cNvSpPr>
            <a:spLocks noGrp="1"/>
          </p:cNvSpPr>
          <p:nvPr>
            <p:ph type="ftr" sz="quarter" idx="11"/>
          </p:nvPr>
        </p:nvSpPr>
        <p:spPr/>
        <p:txBody>
          <a:bodyPr/>
          <a:lstStyle>
            <a:lvl1pPr>
              <a:defRPr>
                <a:solidFill>
                  <a:schemeClr val="tx1">
                    <a:tint val="75000"/>
                  </a:schemeClr>
                </a:solidFill>
              </a:defRPr>
            </a:lvl1pPr>
          </a:lstStyle>
          <a:p>
            <a:pPr>
              <a:defRPr/>
            </a:pPr>
            <a:endParaRPr lang="en-GB"/>
          </a:p>
        </p:txBody>
      </p:sp>
      <p:sp>
        <p:nvSpPr>
          <p:cNvPr id="7" name="Slide Number Placeholder 6"/>
          <p:cNvSpPr>
            <a:spLocks noGrp="1"/>
          </p:cNvSpPr>
          <p:nvPr>
            <p:ph type="sldNum" sz="quarter" idx="12"/>
          </p:nvPr>
        </p:nvSpPr>
        <p:spPr/>
        <p:txBody>
          <a:bodyPr/>
          <a:lstStyle>
            <a:lvl1pPr>
              <a:defRPr>
                <a:solidFill>
                  <a:schemeClr val="tx1">
                    <a:tint val="75000"/>
                  </a:schemeClr>
                </a:solidFill>
              </a:defRPr>
            </a:lvl1pPr>
          </a:lstStyle>
          <a:p>
            <a:pPr>
              <a:defRPr/>
            </a:pPr>
            <a:fld id="{01A72BE7-0152-4456-91A0-0A63557278F3}" type="slidenum">
              <a:rPr lang="en-GB"/>
              <a:pPr>
                <a:defRPr/>
              </a:pPr>
              <a:t>‹#›</a:t>
            </a:fld>
            <a:endParaRPr lang="en-GB"/>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chemeClr val="tx1">
                    <a:tint val="75000"/>
                  </a:schemeClr>
                </a:solidFill>
              </a:defRPr>
            </a:lvl1pPr>
          </a:lstStyle>
          <a:p>
            <a:pPr>
              <a:defRPr/>
            </a:pPr>
            <a:fld id="{23CA0C51-339E-401D-9B8A-984AD0BCB828}" type="datetimeFigureOut">
              <a:rPr lang="en-GB"/>
              <a:pPr>
                <a:defRPr/>
              </a:pPr>
              <a:t>11/9/12</a:t>
            </a:fld>
            <a:endParaRPr lang="en-GB"/>
          </a:p>
        </p:txBody>
      </p:sp>
      <p:sp>
        <p:nvSpPr>
          <p:cNvPr id="6" name="Footer Placeholder 5"/>
          <p:cNvSpPr>
            <a:spLocks noGrp="1"/>
          </p:cNvSpPr>
          <p:nvPr>
            <p:ph type="ftr" sz="quarter" idx="11"/>
          </p:nvPr>
        </p:nvSpPr>
        <p:spPr/>
        <p:txBody>
          <a:bodyPr/>
          <a:lstStyle>
            <a:lvl1pPr>
              <a:defRPr>
                <a:solidFill>
                  <a:schemeClr val="tx1">
                    <a:tint val="75000"/>
                  </a:schemeClr>
                </a:solidFill>
              </a:defRPr>
            </a:lvl1pPr>
          </a:lstStyle>
          <a:p>
            <a:pPr>
              <a:defRPr/>
            </a:pPr>
            <a:endParaRPr lang="en-GB"/>
          </a:p>
        </p:txBody>
      </p:sp>
      <p:sp>
        <p:nvSpPr>
          <p:cNvPr id="7" name="Slide Number Placeholder 6"/>
          <p:cNvSpPr>
            <a:spLocks noGrp="1"/>
          </p:cNvSpPr>
          <p:nvPr>
            <p:ph type="sldNum" sz="quarter" idx="12"/>
          </p:nvPr>
        </p:nvSpPr>
        <p:spPr/>
        <p:txBody>
          <a:bodyPr/>
          <a:lstStyle>
            <a:lvl1pPr>
              <a:defRPr>
                <a:solidFill>
                  <a:schemeClr val="tx1">
                    <a:tint val="75000"/>
                  </a:schemeClr>
                </a:solidFill>
              </a:defRPr>
            </a:lvl1pPr>
          </a:lstStyle>
          <a:p>
            <a:pPr>
              <a:defRPr/>
            </a:pPr>
            <a:fld id="{2BFC2CB2-AA7C-4A86-8A91-0675A16F0656}" type="slidenum">
              <a:rPr lang="en-GB"/>
              <a:pPr>
                <a:defRPr/>
              </a:pPr>
              <a:t>‹#›</a:t>
            </a:fld>
            <a:endParaRPr lang="en-GB"/>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solidFill>
                  <a:schemeClr val="tx1">
                    <a:tint val="75000"/>
                  </a:schemeClr>
                </a:solidFill>
              </a:defRPr>
            </a:lvl1pPr>
          </a:lstStyle>
          <a:p>
            <a:pPr>
              <a:defRPr/>
            </a:pPr>
            <a:fld id="{B113B5E0-327A-4666-B19E-5E27AAC59D60}" type="datetimeFigureOut">
              <a:rPr lang="en-GB"/>
              <a:pPr>
                <a:defRPr/>
              </a:pPr>
              <a:t>11/9/12</a:t>
            </a:fld>
            <a:endParaRPr lang="en-GB"/>
          </a:p>
        </p:txBody>
      </p:sp>
      <p:sp>
        <p:nvSpPr>
          <p:cNvPr id="5" name="Footer Placeholder 4"/>
          <p:cNvSpPr>
            <a:spLocks noGrp="1"/>
          </p:cNvSpPr>
          <p:nvPr>
            <p:ph type="ftr" sz="quarter" idx="11"/>
          </p:nvPr>
        </p:nvSpPr>
        <p:spPr/>
        <p:txBody>
          <a:bodyPr/>
          <a:lstStyle>
            <a:lvl1pPr>
              <a:defRPr>
                <a:solidFill>
                  <a:schemeClr val="tx1">
                    <a:tint val="75000"/>
                  </a:schemeClr>
                </a:solidFill>
              </a:defRPr>
            </a:lvl1pPr>
          </a:lstStyle>
          <a:p>
            <a:pPr>
              <a:defRPr/>
            </a:pPr>
            <a:endParaRPr lang="en-GB"/>
          </a:p>
        </p:txBody>
      </p:sp>
      <p:sp>
        <p:nvSpPr>
          <p:cNvPr id="6" name="Slide Number Placeholder 5"/>
          <p:cNvSpPr>
            <a:spLocks noGrp="1"/>
          </p:cNvSpPr>
          <p:nvPr>
            <p:ph type="sldNum" sz="quarter" idx="12"/>
          </p:nvPr>
        </p:nvSpPr>
        <p:spPr/>
        <p:txBody>
          <a:bodyPr/>
          <a:lstStyle>
            <a:lvl1pPr>
              <a:defRPr>
                <a:solidFill>
                  <a:schemeClr val="tx1">
                    <a:tint val="75000"/>
                  </a:schemeClr>
                </a:solidFill>
              </a:defRPr>
            </a:lvl1pPr>
          </a:lstStyle>
          <a:p>
            <a:pPr>
              <a:defRPr/>
            </a:pPr>
            <a:fld id="{F7F21CDA-41C3-41E7-B5BA-2993BBFDC473}" type="slidenum">
              <a:rPr lang="en-GB"/>
              <a:pPr>
                <a:defRPr/>
              </a:pPr>
              <a:t>‹#›</a:t>
            </a:fld>
            <a:endParaRPr lang="en-GB"/>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solidFill>
                  <a:schemeClr val="tx1">
                    <a:tint val="75000"/>
                  </a:schemeClr>
                </a:solidFill>
              </a:defRPr>
            </a:lvl1pPr>
          </a:lstStyle>
          <a:p>
            <a:pPr>
              <a:defRPr/>
            </a:pPr>
            <a:fld id="{D8B9EDC4-E199-4398-806E-414CF4A6E6A8}" type="datetimeFigureOut">
              <a:rPr lang="en-GB"/>
              <a:pPr>
                <a:defRPr/>
              </a:pPr>
              <a:t>11/9/12</a:t>
            </a:fld>
            <a:endParaRPr lang="en-GB"/>
          </a:p>
        </p:txBody>
      </p:sp>
      <p:sp>
        <p:nvSpPr>
          <p:cNvPr id="5" name="Footer Placeholder 4"/>
          <p:cNvSpPr>
            <a:spLocks noGrp="1"/>
          </p:cNvSpPr>
          <p:nvPr>
            <p:ph type="ftr" sz="quarter" idx="11"/>
          </p:nvPr>
        </p:nvSpPr>
        <p:spPr/>
        <p:txBody>
          <a:bodyPr/>
          <a:lstStyle>
            <a:lvl1pPr>
              <a:defRPr>
                <a:solidFill>
                  <a:schemeClr val="tx1">
                    <a:tint val="75000"/>
                  </a:schemeClr>
                </a:solidFill>
              </a:defRPr>
            </a:lvl1pPr>
          </a:lstStyle>
          <a:p>
            <a:pPr>
              <a:defRPr/>
            </a:pPr>
            <a:endParaRPr lang="en-GB"/>
          </a:p>
        </p:txBody>
      </p:sp>
      <p:sp>
        <p:nvSpPr>
          <p:cNvPr id="6" name="Slide Number Placeholder 5"/>
          <p:cNvSpPr>
            <a:spLocks noGrp="1"/>
          </p:cNvSpPr>
          <p:nvPr>
            <p:ph type="sldNum" sz="quarter" idx="12"/>
          </p:nvPr>
        </p:nvSpPr>
        <p:spPr/>
        <p:txBody>
          <a:bodyPr/>
          <a:lstStyle>
            <a:lvl1pPr>
              <a:defRPr>
                <a:solidFill>
                  <a:schemeClr val="tx1">
                    <a:tint val="75000"/>
                  </a:schemeClr>
                </a:solidFill>
              </a:defRPr>
            </a:lvl1pPr>
          </a:lstStyle>
          <a:p>
            <a:pPr>
              <a:defRPr/>
            </a:pPr>
            <a:fld id="{6F56B2E1-7911-4F38-A82C-5919AA2F7231}" type="slidenum">
              <a:rPr lang="en-GB"/>
              <a:pPr>
                <a:defRPr/>
              </a:pPr>
              <a:t>‹#›</a:t>
            </a:fld>
            <a:endParaRPr lang="en-GB"/>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lvl1pPr>
              <a:defRPr/>
            </a:lvl1pPr>
          </a:lstStyle>
          <a:p>
            <a:pPr>
              <a:defRPr/>
            </a:pPr>
            <a:fld id="{1D5E7D10-7C6F-4B54-A530-338728E18939}" type="datetimeFigureOut">
              <a:rPr lang="en-GB"/>
              <a:pPr>
                <a:defRPr/>
              </a:pPr>
              <a:t>11/9/12</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53F1C965-8C2E-4121-ABDE-05864D35B1FC}" type="slidenum">
              <a:rPr lang="en-GB"/>
              <a:pPr>
                <a:defRPr/>
              </a:pPr>
              <a:t>‹#›</a:t>
            </a:fld>
            <a:endParaRPr lang="en-GB"/>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4" name="Title 1"/>
          <p:cNvSpPr txBox="1">
            <a:spLocks/>
          </p:cNvSpPr>
          <p:nvPr userDrawn="1"/>
        </p:nvSpPr>
        <p:spPr>
          <a:xfrm>
            <a:off x="457200" y="274638"/>
            <a:ext cx="8229600" cy="1143000"/>
          </a:xfrm>
          <a:prstGeom prst="rect">
            <a:avLst/>
          </a:prstGeom>
        </p:spPr>
        <p:txBody>
          <a:bodyPr anchor="ctr">
            <a:normAutofit/>
          </a:bodyPr>
          <a:lstStyle/>
          <a:p>
            <a:pPr algn="ctr" fontAlgn="auto">
              <a:spcAft>
                <a:spcPts val="0"/>
              </a:spcAft>
              <a:defRPr/>
            </a:pPr>
            <a:r>
              <a:rPr lang="en-US" sz="4400">
                <a:solidFill>
                  <a:prstClr val="black"/>
                </a:solidFill>
                <a:latin typeface="+mn-lt"/>
                <a:ea typeface="+mn-ea"/>
                <a:cs typeface="+mn-cs"/>
              </a:rPr>
              <a:t>Click to edit Master title style</a:t>
            </a:r>
            <a:endParaRPr lang="en-GB" sz="4400">
              <a:solidFill>
                <a:prstClr val="black"/>
              </a:solidFill>
              <a:latin typeface="+mn-lt"/>
              <a:ea typeface="+mn-ea"/>
              <a:cs typeface="+mn-cs"/>
            </a:endParaRPr>
          </a:p>
        </p:txBody>
      </p:sp>
      <p:sp>
        <p:nvSpPr>
          <p:cNvPr id="5" name="AutoShape 2"/>
          <p:cNvSpPr>
            <a:spLocks noChangeArrowheads="1"/>
          </p:cNvSpPr>
          <p:nvPr userDrawn="1"/>
        </p:nvSpPr>
        <p:spPr bwMode="auto">
          <a:xfrm>
            <a:off x="190500" y="152400"/>
            <a:ext cx="8763000" cy="1676400"/>
          </a:xfrm>
          <a:prstGeom prst="roundRect">
            <a:avLst>
              <a:gd name="adj" fmla="val 16667"/>
            </a:avLst>
          </a:prstGeom>
          <a:solidFill>
            <a:srgbClr val="CED1A4"/>
          </a:solidFill>
          <a:ln w="9525">
            <a:noFill/>
            <a:round/>
            <a:headEnd/>
            <a:tailEnd/>
          </a:ln>
        </p:spPr>
        <p:txBody>
          <a:bodyPr wrap="none" anchor="ctr"/>
          <a:lstStyle/>
          <a:p>
            <a:pPr algn="ctr" fontAlgn="auto">
              <a:spcBef>
                <a:spcPts val="0"/>
              </a:spcBef>
              <a:spcAft>
                <a:spcPts val="0"/>
              </a:spcAft>
              <a:defRPr/>
            </a:pPr>
            <a:endParaRPr lang="en-GB" sz="1800">
              <a:solidFill>
                <a:prstClr val="black"/>
              </a:solidFill>
              <a:latin typeface="+mn-lt"/>
              <a:ea typeface="+mn-ea"/>
              <a:cs typeface="+mn-cs"/>
            </a:endParaRPr>
          </a:p>
        </p:txBody>
      </p:sp>
      <p:sp>
        <p:nvSpPr>
          <p:cNvPr id="6" name="Rectangle 3"/>
          <p:cNvSpPr>
            <a:spLocks noChangeArrowheads="1"/>
          </p:cNvSpPr>
          <p:nvPr userDrawn="1"/>
        </p:nvSpPr>
        <p:spPr bwMode="auto">
          <a:xfrm>
            <a:off x="190500" y="1524000"/>
            <a:ext cx="8763000" cy="304800"/>
          </a:xfrm>
          <a:prstGeom prst="rect">
            <a:avLst/>
          </a:prstGeom>
          <a:solidFill>
            <a:srgbClr val="993C00"/>
          </a:solidFill>
          <a:ln w="9525">
            <a:noFill/>
            <a:miter lim="800000"/>
            <a:headEnd/>
            <a:tailEnd/>
          </a:ln>
          <a:effectLst>
            <a:outerShdw dist="41181" dir="6343422" algn="ctr" rotWithShape="0">
              <a:srgbClr val="808080"/>
            </a:outerShdw>
          </a:effectLst>
        </p:spPr>
        <p:txBody>
          <a:bodyPr wrap="none" anchor="ctr"/>
          <a:lstStyle/>
          <a:p>
            <a:pPr algn="ctr" fontAlgn="auto">
              <a:spcBef>
                <a:spcPts val="0"/>
              </a:spcBef>
              <a:spcAft>
                <a:spcPts val="0"/>
              </a:spcAft>
              <a:defRPr/>
            </a:pPr>
            <a:endParaRPr lang="en-GB" sz="1800">
              <a:solidFill>
                <a:prstClr val="black"/>
              </a:solidFill>
              <a:latin typeface="+mn-lt"/>
              <a:ea typeface="+mn-ea"/>
              <a:cs typeface="+mn-cs"/>
            </a:endParaRPr>
          </a:p>
        </p:txBody>
      </p:sp>
      <p:pic>
        <p:nvPicPr>
          <p:cNvPr id="7" name="Picture 5" descr="Generic_Black_Web"/>
          <p:cNvPicPr>
            <a:picLocks noChangeAspect="1" noChangeArrowheads="1"/>
          </p:cNvPicPr>
          <p:nvPr userDrawn="1"/>
        </p:nvPicPr>
        <p:blipFill>
          <a:blip r:embed="rId2"/>
          <a:srcRect/>
          <a:stretch>
            <a:fillRect/>
          </a:stretch>
        </p:blipFill>
        <p:spPr bwMode="auto">
          <a:xfrm>
            <a:off x="533400" y="533400"/>
            <a:ext cx="1965325" cy="749300"/>
          </a:xfrm>
          <a:prstGeom prst="rect">
            <a:avLst/>
          </a:prstGeom>
          <a:noFill/>
          <a:ln w="9525">
            <a:noFill/>
            <a:miter lim="800000"/>
            <a:headEnd/>
            <a:tailEnd/>
          </a:ln>
        </p:spPr>
      </p:pic>
      <p:sp>
        <p:nvSpPr>
          <p:cNvPr id="3" name="Content Placeholder 2"/>
          <p:cNvSpPr>
            <a:spLocks noGrp="1"/>
          </p:cNvSpPr>
          <p:nvPr>
            <p:ph idx="1"/>
          </p:nvPr>
        </p:nvSpPr>
        <p:spPr>
          <a:xfrm>
            <a:off x="457200" y="2060848"/>
            <a:ext cx="8229600" cy="43204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2" name="Title 1"/>
          <p:cNvSpPr>
            <a:spLocks noGrp="1"/>
          </p:cNvSpPr>
          <p:nvPr>
            <p:ph type="title"/>
          </p:nvPr>
        </p:nvSpPr>
        <p:spPr>
          <a:xfrm>
            <a:off x="2843808" y="620688"/>
            <a:ext cx="5184576" cy="494928"/>
          </a:xfrm>
        </p:spPr>
        <p:txBody>
          <a:bodyPr>
            <a:noAutofit/>
          </a:bodyPr>
          <a:lstStyle>
            <a:lvl1pPr>
              <a:defRPr sz="3200"/>
            </a:lvl1pPr>
          </a:lstStyle>
          <a:p>
            <a:r>
              <a:rPr lang="en-US" smtClean="0"/>
              <a:t>Click to edit Master title style</a:t>
            </a:r>
            <a:endParaRPr lang="en-GB" dirty="0"/>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76A72CF8-78A3-4081-8526-20829B034365}" type="datetimeFigureOut">
              <a:rPr lang="en-GB"/>
              <a:pPr>
                <a:defRPr/>
              </a:pPr>
              <a:t>11/9/12</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8C13DDB9-B60F-4F13-B3B7-20AE120FAD45}" type="slidenum">
              <a:rPr lang="en-GB"/>
              <a:pPr>
                <a:defRPr/>
              </a:pPr>
              <a:t>‹#›</a:t>
            </a:fld>
            <a:endParaRPr lang="en-GB"/>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3"/>
          <p:cNvSpPr>
            <a:spLocks noGrp="1"/>
          </p:cNvSpPr>
          <p:nvPr>
            <p:ph type="dt" sz="half" idx="10"/>
          </p:nvPr>
        </p:nvSpPr>
        <p:spPr/>
        <p:txBody>
          <a:bodyPr/>
          <a:lstStyle>
            <a:lvl1pPr>
              <a:defRPr/>
            </a:lvl1pPr>
          </a:lstStyle>
          <a:p>
            <a:pPr>
              <a:defRPr/>
            </a:pPr>
            <a:fld id="{5F795AFF-F9E6-4D16-9369-F855E9C7E91C}" type="datetimeFigureOut">
              <a:rPr lang="en-GB"/>
              <a:pPr>
                <a:defRPr/>
              </a:pPr>
              <a:t>11/9/12</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6EDA9662-E114-4CCD-8C30-B600F21024D8}" type="slidenum">
              <a:rPr lang="en-GB"/>
              <a:pPr>
                <a:defRPr/>
              </a:pPr>
              <a:t>‹#›</a:t>
            </a:fld>
            <a:endParaRPr lang="en-GB"/>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3"/>
          <p:cNvSpPr>
            <a:spLocks noGrp="1"/>
          </p:cNvSpPr>
          <p:nvPr>
            <p:ph type="dt" sz="half" idx="10"/>
          </p:nvPr>
        </p:nvSpPr>
        <p:spPr/>
        <p:txBody>
          <a:bodyPr/>
          <a:lstStyle>
            <a:lvl1pPr>
              <a:defRPr/>
            </a:lvl1pPr>
          </a:lstStyle>
          <a:p>
            <a:pPr>
              <a:defRPr/>
            </a:pPr>
            <a:fld id="{0979205E-B689-488C-9E62-B54088F1F14C}" type="datetimeFigureOut">
              <a:rPr lang="en-GB"/>
              <a:pPr>
                <a:defRPr/>
              </a:pPr>
              <a:t>11/9/12</a:t>
            </a:fld>
            <a:endParaRPr lang="en-GB"/>
          </a:p>
        </p:txBody>
      </p:sp>
      <p:sp>
        <p:nvSpPr>
          <p:cNvPr id="8" name="Footer Placeholder 4"/>
          <p:cNvSpPr>
            <a:spLocks noGrp="1"/>
          </p:cNvSpPr>
          <p:nvPr>
            <p:ph type="ftr" sz="quarter" idx="11"/>
          </p:nvPr>
        </p:nvSpPr>
        <p:spPr/>
        <p:txBody>
          <a:bodyPr/>
          <a:lstStyle>
            <a:lvl1pPr>
              <a:defRPr/>
            </a:lvl1pPr>
          </a:lstStyle>
          <a:p>
            <a:pPr>
              <a:defRPr/>
            </a:pPr>
            <a:endParaRPr lang="en-GB"/>
          </a:p>
        </p:txBody>
      </p:sp>
      <p:sp>
        <p:nvSpPr>
          <p:cNvPr id="9" name="Slide Number Placeholder 5"/>
          <p:cNvSpPr>
            <a:spLocks noGrp="1"/>
          </p:cNvSpPr>
          <p:nvPr>
            <p:ph type="sldNum" sz="quarter" idx="12"/>
          </p:nvPr>
        </p:nvSpPr>
        <p:spPr/>
        <p:txBody>
          <a:bodyPr/>
          <a:lstStyle>
            <a:lvl1pPr>
              <a:defRPr/>
            </a:lvl1pPr>
          </a:lstStyle>
          <a:p>
            <a:pPr>
              <a:defRPr/>
            </a:pPr>
            <a:fld id="{B10AF97E-D533-41D4-858F-BBAA7C3A6D2E}" type="slidenum">
              <a:rPr lang="en-GB"/>
              <a:pPr>
                <a:defRPr/>
              </a:pPr>
              <a:t>‹#›</a:t>
            </a:fld>
            <a:endParaRPr lang="en-GB"/>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fld id="{3ACB651C-B097-4085-A037-90FC7C0E2ABD}" type="datetimeFigureOut">
              <a:rPr lang="en-GB"/>
              <a:pPr>
                <a:defRPr/>
              </a:pPr>
              <a:t>11/9/12</a:t>
            </a:fld>
            <a:endParaRPr lang="en-GB"/>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p:txBody>
          <a:bodyPr/>
          <a:lstStyle>
            <a:lvl1pPr>
              <a:defRPr/>
            </a:lvl1pPr>
          </a:lstStyle>
          <a:p>
            <a:pPr>
              <a:defRPr/>
            </a:pPr>
            <a:fld id="{AEA60259-658A-4934-B9E0-6EB39DD706DB}" type="slidenum">
              <a:rPr lang="en-GB"/>
              <a:pPr>
                <a:defRPr/>
              </a:pPr>
              <a:t>‹#›</a:t>
            </a:fld>
            <a:endParaRPr lang="en-GB"/>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AAB6B488-FDF1-4B8A-BC43-0ACCDE858755}" type="datetimeFigureOut">
              <a:rPr lang="en-GB"/>
              <a:pPr>
                <a:defRPr/>
              </a:pPr>
              <a:t>11/9/12</a:t>
            </a:fld>
            <a:endParaRPr lang="en-GB"/>
          </a:p>
        </p:txBody>
      </p:sp>
      <p:sp>
        <p:nvSpPr>
          <p:cNvPr id="3" name="Footer Placeholder 4"/>
          <p:cNvSpPr>
            <a:spLocks noGrp="1"/>
          </p:cNvSpPr>
          <p:nvPr>
            <p:ph type="ftr" sz="quarter" idx="11"/>
          </p:nvPr>
        </p:nvSpPr>
        <p:spPr/>
        <p:txBody>
          <a:bodyPr/>
          <a:lstStyle>
            <a:lvl1pPr>
              <a:defRPr/>
            </a:lvl1pPr>
          </a:lstStyle>
          <a:p>
            <a:pPr>
              <a:defRPr/>
            </a:pPr>
            <a:endParaRPr lang="en-GB"/>
          </a:p>
        </p:txBody>
      </p:sp>
      <p:sp>
        <p:nvSpPr>
          <p:cNvPr id="4" name="Slide Number Placeholder 5"/>
          <p:cNvSpPr>
            <a:spLocks noGrp="1"/>
          </p:cNvSpPr>
          <p:nvPr>
            <p:ph type="sldNum" sz="quarter" idx="12"/>
          </p:nvPr>
        </p:nvSpPr>
        <p:spPr/>
        <p:txBody>
          <a:bodyPr/>
          <a:lstStyle>
            <a:lvl1pPr>
              <a:defRPr/>
            </a:lvl1pPr>
          </a:lstStyle>
          <a:p>
            <a:pPr>
              <a:defRPr/>
            </a:pPr>
            <a:fld id="{484F0071-9A8B-482B-A34D-29EE19E37B36}" type="slidenum">
              <a:rPr lang="en-GB"/>
              <a:pPr>
                <a:defRPr/>
              </a:pPr>
              <a:t>‹#›</a:t>
            </a:fld>
            <a:endParaRPr lang="en-GB"/>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E9F23FBD-DC1D-4D5D-BACA-1D11C11CB68A}" type="datetimeFigureOut">
              <a:rPr lang="en-GB"/>
              <a:pPr>
                <a:defRPr/>
              </a:pPr>
              <a:t>11/9/12</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C4491F91-D6E6-45E6-8FBE-E14AFF23417F}" type="slidenum">
              <a:rPr lang="en-GB"/>
              <a:pPr>
                <a:defRPr/>
              </a:pPr>
              <a:t>‹#›</a:t>
            </a:fld>
            <a:endParaRPr lang="en-GB"/>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F4AC84A4-CBB8-4139-A4C3-8CD934F61A9F}" type="datetimeFigureOut">
              <a:rPr lang="en-GB"/>
              <a:pPr>
                <a:defRPr/>
              </a:pPr>
              <a:t>11/9/12</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C95A283E-EB20-40AB-A848-C5A1141442B1}" type="slidenum">
              <a:rPr lang="en-GB"/>
              <a:pPr>
                <a:defRPr/>
              </a:pPr>
              <a:t>‹#›</a:t>
            </a:fld>
            <a:endParaRPr lang="en-GB"/>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4F7D809D-F915-44E1-A455-2ECBB92E2B5F}" type="datetimeFigureOut">
              <a:rPr lang="en-GB"/>
              <a:pPr>
                <a:defRPr/>
              </a:pPr>
              <a:t>11/9/12</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6267B34F-4A85-4902-95F1-CA21FBA8F7B4}" type="slidenum">
              <a:rPr lang="en-GB"/>
              <a:pPr>
                <a:defRPr/>
              </a:pPr>
              <a:t>‹#›</a:t>
            </a:fld>
            <a:endParaRPr lang="en-GB"/>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38570B1A-68BF-46D5-AF47-1AC37422B0EF}" type="datetimeFigureOut">
              <a:rPr lang="en-GB"/>
              <a:pPr>
                <a:defRPr/>
              </a:pPr>
              <a:t>11/9/12</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0FF51CD7-5979-4323-A66A-A9A7997566CC}" type="slidenum">
              <a:rPr lang="en-GB"/>
              <a:pPr>
                <a:defRPr/>
              </a:pPr>
              <a:t>‹#›</a:t>
            </a:fld>
            <a:endParaRPr lang="en-GB"/>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fontAlgn="auto">
              <a:spcBef>
                <a:spcPts val="0"/>
              </a:spcBef>
              <a:spcAft>
                <a:spcPts val="0"/>
              </a:spcAft>
              <a:defRPr/>
            </a:pPr>
            <a:endParaRPr lang="en-US" sz="1800">
              <a:solidFill>
                <a:prstClr val="white"/>
              </a:solidFill>
            </a:endParaRPr>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fontAlgn="auto">
              <a:spcBef>
                <a:spcPts val="0"/>
              </a:spcBef>
              <a:spcAft>
                <a:spcPts val="0"/>
              </a:spcAft>
              <a:defRPr/>
            </a:pPr>
            <a:endParaRPr lang="en-US" sz="1800">
              <a:solidFill>
                <a:prstClr val="white"/>
              </a:solidFill>
            </a:endParaRPr>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fontAlgn="auto">
              <a:spcBef>
                <a:spcPts val="0"/>
              </a:spcBef>
              <a:spcAft>
                <a:spcPts val="0"/>
              </a:spcAft>
              <a:defRPr/>
            </a:pPr>
            <a:endParaRPr lang="en-US" sz="1800">
              <a:solidFill>
                <a:prstClr val="white"/>
              </a:solidFill>
            </a:endParaRPr>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pPr>
              <a:defRPr/>
            </a:pPr>
            <a:fld id="{A501D84C-8723-4091-8618-07CC52D4320E}" type="datetimeFigureOut">
              <a:rPr lang="en-GB"/>
              <a:pPr>
                <a:defRPr/>
              </a:pPr>
              <a:t>11/9/12</a:t>
            </a:fld>
            <a:endParaRPr lang="en-GB"/>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rgbClr val="EBDDC3"/>
                </a:solidFill>
              </a:defRPr>
            </a:lvl1pPr>
          </a:lstStyle>
          <a:p>
            <a:pPr>
              <a:defRPr/>
            </a:pPr>
            <a:endParaRPr lang="en-GB"/>
          </a:p>
        </p:txBody>
      </p:sp>
      <p:sp>
        <p:nvSpPr>
          <p:cNvPr id="11" name="Slide Number Placeholder 28"/>
          <p:cNvSpPr>
            <a:spLocks noGrp="1"/>
          </p:cNvSpPr>
          <p:nvPr>
            <p:ph type="sldNum" sz="quarter" idx="12"/>
          </p:nvPr>
        </p:nvSpPr>
        <p:spPr>
          <a:xfrm>
            <a:off x="8001000" y="228600"/>
            <a:ext cx="838200" cy="381000"/>
          </a:xfrm>
        </p:spPr>
        <p:txBody>
          <a:bodyPr/>
          <a:lstStyle>
            <a:lvl1pPr>
              <a:defRPr>
                <a:solidFill>
                  <a:srgbClr val="EBDDC3"/>
                </a:solidFill>
              </a:defRPr>
            </a:lvl1pPr>
          </a:lstStyle>
          <a:p>
            <a:pPr>
              <a:defRPr/>
            </a:pPr>
            <a:fld id="{88A6607D-3852-4145-AB7B-A0135C1CBB1C}" type="slidenum">
              <a:rPr lang="en-GB"/>
              <a:pPr>
                <a:defRPr/>
              </a:pPr>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13"/>
          <p:cNvSpPr>
            <a:spLocks noGrp="1"/>
          </p:cNvSpPr>
          <p:nvPr>
            <p:ph type="dt" sz="half" idx="10"/>
          </p:nvPr>
        </p:nvSpPr>
        <p:spPr/>
        <p:txBody>
          <a:bodyPr/>
          <a:lstStyle>
            <a:lvl1pPr>
              <a:defRPr/>
            </a:lvl1pPr>
          </a:lstStyle>
          <a:p>
            <a:pPr>
              <a:defRPr/>
            </a:pPr>
            <a:fld id="{DF34B6BB-C342-4ACC-B667-F2D0C1D0B84A}" type="datetimeFigureOut">
              <a:rPr lang="en-GB"/>
              <a:pPr>
                <a:defRPr/>
              </a:pPr>
              <a:t>11/9/12</a:t>
            </a:fld>
            <a:endParaRPr lang="en-GB"/>
          </a:p>
        </p:txBody>
      </p:sp>
      <p:sp>
        <p:nvSpPr>
          <p:cNvPr id="5" name="Footer Placeholder 2"/>
          <p:cNvSpPr>
            <a:spLocks noGrp="1"/>
          </p:cNvSpPr>
          <p:nvPr>
            <p:ph type="ftr" sz="quarter" idx="11"/>
          </p:nvPr>
        </p:nvSpPr>
        <p:spPr/>
        <p:txBody>
          <a:bodyPr/>
          <a:lstStyle>
            <a:lvl1pPr>
              <a:defRPr/>
            </a:lvl1pPr>
          </a:lstStyle>
          <a:p>
            <a:pPr>
              <a:defRPr/>
            </a:pPr>
            <a:endParaRPr lang="en-GB"/>
          </a:p>
        </p:txBody>
      </p:sp>
      <p:sp>
        <p:nvSpPr>
          <p:cNvPr id="6" name="Slide Number Placeholder 22"/>
          <p:cNvSpPr>
            <a:spLocks noGrp="1"/>
          </p:cNvSpPr>
          <p:nvPr>
            <p:ph type="sldNum" sz="quarter" idx="12"/>
          </p:nvPr>
        </p:nvSpPr>
        <p:spPr/>
        <p:txBody>
          <a:bodyPr/>
          <a:lstStyle>
            <a:lvl1pPr>
              <a:defRPr/>
            </a:lvl1pPr>
          </a:lstStyle>
          <a:p>
            <a:pPr>
              <a:defRPr/>
            </a:pPr>
            <a:fld id="{81FE47DC-562B-436C-8CD6-D1C388239A6D}" type="slidenum">
              <a:rPr lang="en-GB"/>
              <a:pPr>
                <a:defRPr/>
              </a:pPr>
              <a:t>‹#›</a:t>
            </a:fld>
            <a:endParaRPr lang="en-GB"/>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fontAlgn="auto">
              <a:spcBef>
                <a:spcPts val="0"/>
              </a:spcBef>
              <a:spcAft>
                <a:spcPts val="0"/>
              </a:spcAft>
              <a:defRPr/>
            </a:pPr>
            <a:endParaRPr lang="en-US" sz="1800">
              <a:solidFill>
                <a:prstClr val="white"/>
              </a:solidFill>
            </a:endParaRPr>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fontAlgn="auto">
              <a:spcBef>
                <a:spcPts val="0"/>
              </a:spcBef>
              <a:spcAft>
                <a:spcPts val="0"/>
              </a:spcAft>
              <a:defRPr/>
            </a:pPr>
            <a:endParaRPr lang="en-US" sz="1800">
              <a:solidFill>
                <a:prstClr val="white"/>
              </a:solidFill>
            </a:endParaRPr>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fontAlgn="auto">
              <a:spcBef>
                <a:spcPts val="0"/>
              </a:spcBef>
              <a:spcAft>
                <a:spcPts val="0"/>
              </a:spcAft>
              <a:defRPr/>
            </a:pPr>
            <a:endParaRPr lang="en-US" sz="1800">
              <a:solidFill>
                <a:prstClr val="white"/>
              </a:solidFill>
            </a:endParaRPr>
          </a:p>
        </p:txBody>
      </p:sp>
      <p:sp>
        <p:nvSpPr>
          <p:cNvPr id="3" name="Text Placeholder 2"/>
          <p:cNvSpPr>
            <a:spLocks noGrp="1"/>
          </p:cNvSpPr>
          <p:nvPr>
            <p:ph type="body" idx="1"/>
          </p:nvPr>
        </p:nvSpPr>
        <p:spPr>
          <a:xfrm>
            <a:off x="1371600" y="2743200"/>
            <a:ext cx="7123113" cy="1673225"/>
          </a:xfrm>
        </p:spPr>
        <p:txBody>
          <a:bodyPr/>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a:p>
        </p:txBody>
      </p:sp>
      <p:sp>
        <p:nvSpPr>
          <p:cNvPr id="7" name="Date Placeholder 11"/>
          <p:cNvSpPr>
            <a:spLocks noGrp="1"/>
          </p:cNvSpPr>
          <p:nvPr>
            <p:ph type="dt" sz="half" idx="10"/>
          </p:nvPr>
        </p:nvSpPr>
        <p:spPr/>
        <p:txBody>
          <a:bodyPr/>
          <a:lstStyle>
            <a:lvl1pPr>
              <a:defRPr/>
            </a:lvl1pPr>
          </a:lstStyle>
          <a:p>
            <a:pPr>
              <a:defRPr/>
            </a:pPr>
            <a:fld id="{111515C9-56FE-47C1-A0D5-5F8C9E63B973}" type="datetimeFigureOut">
              <a:rPr lang="en-GB"/>
              <a:pPr>
                <a:defRPr/>
              </a:pPr>
              <a:t>11/9/12</a:t>
            </a:fld>
            <a:endParaRPr lang="en-GB"/>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pPr>
              <a:defRPr/>
            </a:pPr>
            <a:fld id="{56CD22F1-5260-47B5-87D0-94FC4491E0B2}" type="slidenum">
              <a:rPr lang="en-GB"/>
              <a:pPr>
                <a:defRPr/>
              </a:pPr>
              <a:t>‹#›</a:t>
            </a:fld>
            <a:endParaRPr lang="en-GB"/>
          </a:p>
        </p:txBody>
      </p:sp>
      <p:sp>
        <p:nvSpPr>
          <p:cNvPr id="9" name="Footer Placeholder 13"/>
          <p:cNvSpPr>
            <a:spLocks noGrp="1"/>
          </p:cNvSpPr>
          <p:nvPr>
            <p:ph type="ftr" sz="quarter" idx="12"/>
          </p:nvPr>
        </p:nvSpPr>
        <p:spPr/>
        <p:txBody>
          <a:bodyPr/>
          <a:lstStyle>
            <a:lvl1pPr>
              <a:defRPr/>
            </a:lvl1pPr>
          </a:lstStyle>
          <a:p>
            <a:pPr>
              <a:defRPr/>
            </a:pPr>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7"/>
          <p:cNvSpPr>
            <a:spLocks noGrp="1"/>
          </p:cNvSpPr>
          <p:nvPr>
            <p:ph type="dt" sz="half" idx="10"/>
          </p:nvPr>
        </p:nvSpPr>
        <p:spPr/>
        <p:txBody>
          <a:bodyPr rtlCol="0"/>
          <a:lstStyle>
            <a:lvl1pPr>
              <a:defRPr/>
            </a:lvl1pPr>
          </a:lstStyle>
          <a:p>
            <a:pPr>
              <a:defRPr/>
            </a:pPr>
            <a:fld id="{D20EE4BD-FE7B-4506-8B6E-51FC91117B01}" type="datetimeFigureOut">
              <a:rPr lang="en-GB"/>
              <a:pPr>
                <a:defRPr/>
              </a:pPr>
              <a:t>11/9/12</a:t>
            </a:fld>
            <a:endParaRPr lang="en-GB"/>
          </a:p>
        </p:txBody>
      </p:sp>
      <p:sp>
        <p:nvSpPr>
          <p:cNvPr id="6" name="Slide Number Placeholder 9"/>
          <p:cNvSpPr>
            <a:spLocks noGrp="1"/>
          </p:cNvSpPr>
          <p:nvPr>
            <p:ph type="sldNum" sz="quarter" idx="11"/>
          </p:nvPr>
        </p:nvSpPr>
        <p:spPr/>
        <p:txBody>
          <a:bodyPr rtlCol="0"/>
          <a:lstStyle>
            <a:lvl1pPr>
              <a:defRPr/>
            </a:lvl1pPr>
          </a:lstStyle>
          <a:p>
            <a:pPr>
              <a:defRPr/>
            </a:pPr>
            <a:fld id="{45D93337-DE0A-4A73-A425-E2E4EBBB0675}" type="slidenum">
              <a:rPr lang="en-GB"/>
              <a:pPr>
                <a:defRPr/>
              </a:pPr>
              <a:t>‹#›</a:t>
            </a:fld>
            <a:endParaRPr lang="en-GB"/>
          </a:p>
        </p:txBody>
      </p:sp>
      <p:sp>
        <p:nvSpPr>
          <p:cNvPr id="7" name="Footer Placeholder 11"/>
          <p:cNvSpPr>
            <a:spLocks noGrp="1"/>
          </p:cNvSpPr>
          <p:nvPr>
            <p:ph type="ftr" sz="quarter" idx="12"/>
          </p:nvPr>
        </p:nvSpPr>
        <p:spPr/>
        <p:txBody>
          <a:bodyPr rtlCol="0"/>
          <a:lstStyle>
            <a:lvl1pPr>
              <a:defRPr/>
            </a:lvl1pPr>
          </a:lstStyle>
          <a:p>
            <a:pPr>
              <a:defRPr/>
            </a:pPr>
            <a:endParaRPr lang="en-GB"/>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lstStyle>
            <a:lvl1pPr>
              <a:defRPr/>
            </a:lvl1pPr>
          </a:lstStyle>
          <a:p>
            <a:r>
              <a:rPr lang="en-US" smtClean="0"/>
              <a:t>Click to edit Master title style</a:t>
            </a:r>
            <a:endParaRPr lang="en-US"/>
          </a:p>
        </p:txBody>
      </p:sp>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7" name="Date Placeholder 9"/>
          <p:cNvSpPr>
            <a:spLocks noGrp="1"/>
          </p:cNvSpPr>
          <p:nvPr>
            <p:ph type="dt" sz="half" idx="10"/>
          </p:nvPr>
        </p:nvSpPr>
        <p:spPr/>
        <p:txBody>
          <a:bodyPr rtlCol="0"/>
          <a:lstStyle>
            <a:lvl1pPr>
              <a:defRPr/>
            </a:lvl1pPr>
          </a:lstStyle>
          <a:p>
            <a:pPr>
              <a:defRPr/>
            </a:pPr>
            <a:fld id="{9A038A96-6AF6-4275-B8ED-ECE50FF4DF3E}" type="datetimeFigureOut">
              <a:rPr lang="en-GB"/>
              <a:pPr>
                <a:defRPr/>
              </a:pPr>
              <a:t>11/9/12</a:t>
            </a:fld>
            <a:endParaRPr lang="en-GB"/>
          </a:p>
        </p:txBody>
      </p:sp>
      <p:sp>
        <p:nvSpPr>
          <p:cNvPr id="8" name="Slide Number Placeholder 11"/>
          <p:cNvSpPr>
            <a:spLocks noGrp="1"/>
          </p:cNvSpPr>
          <p:nvPr>
            <p:ph type="sldNum" sz="quarter" idx="11"/>
          </p:nvPr>
        </p:nvSpPr>
        <p:spPr/>
        <p:txBody>
          <a:bodyPr rtlCol="0"/>
          <a:lstStyle>
            <a:lvl1pPr>
              <a:defRPr/>
            </a:lvl1pPr>
          </a:lstStyle>
          <a:p>
            <a:pPr>
              <a:defRPr/>
            </a:pPr>
            <a:fld id="{080CE832-D428-441D-B82A-A254E121D600}" type="slidenum">
              <a:rPr lang="en-GB"/>
              <a:pPr>
                <a:defRPr/>
              </a:pPr>
              <a:t>‹#›</a:t>
            </a:fld>
            <a:endParaRPr lang="en-GB"/>
          </a:p>
        </p:txBody>
      </p:sp>
      <p:sp>
        <p:nvSpPr>
          <p:cNvPr id="9" name="Footer Placeholder 13"/>
          <p:cNvSpPr>
            <a:spLocks noGrp="1"/>
          </p:cNvSpPr>
          <p:nvPr>
            <p:ph type="ftr" sz="quarter" idx="12"/>
          </p:nvPr>
        </p:nvSpPr>
        <p:spPr/>
        <p:txBody>
          <a:bodyPr rtlCol="0"/>
          <a:lstStyle>
            <a:lvl1pPr>
              <a:defRPr/>
            </a:lvl1pPr>
          </a:lstStyle>
          <a:p>
            <a:pPr>
              <a:defRPr/>
            </a:pPr>
            <a:endParaRPr lang="en-GB"/>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13"/>
          <p:cNvSpPr>
            <a:spLocks noGrp="1"/>
          </p:cNvSpPr>
          <p:nvPr>
            <p:ph type="dt" sz="half" idx="10"/>
          </p:nvPr>
        </p:nvSpPr>
        <p:spPr/>
        <p:txBody>
          <a:bodyPr/>
          <a:lstStyle>
            <a:lvl1pPr>
              <a:defRPr/>
            </a:lvl1pPr>
          </a:lstStyle>
          <a:p>
            <a:pPr>
              <a:defRPr/>
            </a:pPr>
            <a:fld id="{A98A9829-DA7E-4C06-8817-7DA5435BF1E5}" type="datetimeFigureOut">
              <a:rPr lang="en-GB"/>
              <a:pPr>
                <a:defRPr/>
              </a:pPr>
              <a:t>11/9/12</a:t>
            </a:fld>
            <a:endParaRPr lang="en-GB"/>
          </a:p>
        </p:txBody>
      </p:sp>
      <p:sp>
        <p:nvSpPr>
          <p:cNvPr id="4" name="Footer Placeholder 2"/>
          <p:cNvSpPr>
            <a:spLocks noGrp="1"/>
          </p:cNvSpPr>
          <p:nvPr>
            <p:ph type="ftr" sz="quarter" idx="11"/>
          </p:nvPr>
        </p:nvSpPr>
        <p:spPr/>
        <p:txBody>
          <a:bodyPr/>
          <a:lstStyle>
            <a:lvl1pPr>
              <a:defRPr/>
            </a:lvl1pPr>
          </a:lstStyle>
          <a:p>
            <a:pPr>
              <a:defRPr/>
            </a:pPr>
            <a:endParaRPr lang="en-GB"/>
          </a:p>
        </p:txBody>
      </p:sp>
      <p:sp>
        <p:nvSpPr>
          <p:cNvPr id="5" name="Slide Number Placeholder 22"/>
          <p:cNvSpPr>
            <a:spLocks noGrp="1"/>
          </p:cNvSpPr>
          <p:nvPr>
            <p:ph type="sldNum" sz="quarter" idx="12"/>
          </p:nvPr>
        </p:nvSpPr>
        <p:spPr/>
        <p:txBody>
          <a:bodyPr/>
          <a:lstStyle>
            <a:lvl1pPr>
              <a:defRPr/>
            </a:lvl1pPr>
          </a:lstStyle>
          <a:p>
            <a:pPr>
              <a:defRPr/>
            </a:pPr>
            <a:fld id="{E75028F8-4D08-473A-B79E-FA8A8A0EACC3}" type="slidenum">
              <a:rPr lang="en-GB"/>
              <a:pPr>
                <a:defRPr/>
              </a:pPr>
              <a:t>‹#›</a:t>
            </a:fld>
            <a:endParaRPr lang="en-GB"/>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CC70DEA6-7C86-4102-9181-90AC69B79694}" type="datetimeFigureOut">
              <a:rPr lang="en-GB"/>
              <a:pPr>
                <a:defRPr/>
              </a:pPr>
              <a:t>11/9/12</a:t>
            </a:fld>
            <a:endParaRPr lang="en-GB"/>
          </a:p>
        </p:txBody>
      </p:sp>
      <p:sp>
        <p:nvSpPr>
          <p:cNvPr id="3" name="Footer Placeholder 2"/>
          <p:cNvSpPr>
            <a:spLocks noGrp="1"/>
          </p:cNvSpPr>
          <p:nvPr>
            <p:ph type="ftr" sz="quarter" idx="11"/>
          </p:nvPr>
        </p:nvSpPr>
        <p:spPr/>
        <p:txBody>
          <a:bodyPr/>
          <a:lstStyle>
            <a:lvl1pPr>
              <a:defRPr/>
            </a:lvl1pPr>
          </a:lstStyle>
          <a:p>
            <a:pPr>
              <a:defRPr/>
            </a:pPr>
            <a:endParaRPr lang="en-GB"/>
          </a:p>
        </p:txBody>
      </p:sp>
      <p:sp>
        <p:nvSpPr>
          <p:cNvPr id="4" name="Slide Number Placeholder 3"/>
          <p:cNvSpPr>
            <a:spLocks noGrp="1"/>
          </p:cNvSpPr>
          <p:nvPr>
            <p:ph type="sldNum" sz="quarter" idx="12"/>
          </p:nvPr>
        </p:nvSpPr>
        <p:spPr>
          <a:xfrm>
            <a:off x="0" y="6248400"/>
            <a:ext cx="533400" cy="381000"/>
          </a:xfrm>
        </p:spPr>
        <p:txBody>
          <a:bodyPr/>
          <a:lstStyle>
            <a:lvl1pPr>
              <a:defRPr>
                <a:solidFill>
                  <a:srgbClr val="775F55"/>
                </a:solidFill>
              </a:defRPr>
            </a:lvl1pPr>
          </a:lstStyle>
          <a:p>
            <a:pPr>
              <a:defRPr/>
            </a:pPr>
            <a:fld id="{1699D039-246A-47A9-ACAF-CEDE20B66419}" type="slidenum">
              <a:rPr lang="en-GB"/>
              <a:pPr>
                <a:defRPr/>
              </a:pPr>
              <a:t>‹#›</a:t>
            </a:fld>
            <a:endParaRPr lang="en-GB"/>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lstStyle>
            <a:lvl1pPr algn="l">
              <a:buNone/>
              <a:defRPr sz="4400" b="0"/>
            </a:lvl1pPr>
          </a:lstStyle>
          <a:p>
            <a:r>
              <a:rPr lang="en-US" smtClean="0"/>
              <a:t>Click to edit Master title style</a:t>
            </a:r>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fld id="{7107AEA7-A4CD-48A9-9580-5A8EB35FE839}" type="datetimeFigureOut">
              <a:rPr lang="en-GB"/>
              <a:pPr>
                <a:defRPr/>
              </a:pPr>
              <a:t>11/9/12</a:t>
            </a:fld>
            <a:endParaRPr lang="en-GB"/>
          </a:p>
        </p:txBody>
      </p:sp>
      <p:sp>
        <p:nvSpPr>
          <p:cNvPr id="6" name="Footer Placeholder 2"/>
          <p:cNvSpPr>
            <a:spLocks noGrp="1"/>
          </p:cNvSpPr>
          <p:nvPr>
            <p:ph type="ftr" sz="quarter" idx="11"/>
          </p:nvPr>
        </p:nvSpPr>
        <p:spPr/>
        <p:txBody>
          <a:bodyPr/>
          <a:lstStyle>
            <a:lvl1pPr>
              <a:defRPr/>
            </a:lvl1pPr>
          </a:lstStyle>
          <a:p>
            <a:pPr>
              <a:defRPr/>
            </a:pPr>
            <a:endParaRPr lang="en-GB"/>
          </a:p>
        </p:txBody>
      </p:sp>
      <p:sp>
        <p:nvSpPr>
          <p:cNvPr id="7" name="Slide Number Placeholder 22"/>
          <p:cNvSpPr>
            <a:spLocks noGrp="1"/>
          </p:cNvSpPr>
          <p:nvPr>
            <p:ph type="sldNum" sz="quarter" idx="12"/>
          </p:nvPr>
        </p:nvSpPr>
        <p:spPr/>
        <p:txBody>
          <a:bodyPr/>
          <a:lstStyle>
            <a:lvl1pPr>
              <a:defRPr/>
            </a:lvl1pPr>
          </a:lstStyle>
          <a:p>
            <a:pPr>
              <a:defRPr/>
            </a:pPr>
            <a:fld id="{E5D11C84-1DD6-40B9-B026-92FEAF1D8E02}" type="slidenum">
              <a:rPr lang="en-GB"/>
              <a:pPr>
                <a:defRPr/>
              </a:pPr>
              <a:t>‹#›</a:t>
            </a:fld>
            <a:endParaRPr lang="en-GB"/>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fontAlgn="auto">
              <a:spcBef>
                <a:spcPts val="0"/>
              </a:spcBef>
              <a:spcAft>
                <a:spcPts val="0"/>
              </a:spcAft>
              <a:defRPr/>
            </a:pPr>
            <a:endParaRPr lang="en-US" sz="1800">
              <a:solidFill>
                <a:prstClr val="white"/>
              </a:solidFill>
            </a:endParaRPr>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fontAlgn="auto">
              <a:spcBef>
                <a:spcPts val="0"/>
              </a:spcBef>
              <a:spcAft>
                <a:spcPts val="0"/>
              </a:spcAft>
              <a:defRPr/>
            </a:pPr>
            <a:endParaRPr lang="en-US" sz="1800">
              <a:solidFill>
                <a:prstClr val="white"/>
              </a:solidFill>
            </a:endParaRPr>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fontAlgn="auto">
              <a:spcBef>
                <a:spcPts val="0"/>
              </a:spcBef>
              <a:spcAft>
                <a:spcPts val="0"/>
              </a:spcAft>
              <a:defRPr/>
            </a:pPr>
            <a:endParaRPr lang="en-US" sz="1800">
              <a:solidFill>
                <a:prstClr val="white"/>
              </a:solidFill>
            </a:endParaRPr>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fontAlgn="auto">
              <a:spcBef>
                <a:spcPts val="0"/>
              </a:spcBef>
              <a:spcAft>
                <a:spcPts val="0"/>
              </a:spcAft>
              <a:defRPr/>
            </a:pPr>
            <a:endParaRPr lang="en-US" sz="1800">
              <a:solidFill>
                <a:prstClr val="white"/>
              </a:solidFill>
            </a:endParaRPr>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11"/>
          <p:cNvSpPr>
            <a:spLocks noGrp="1"/>
          </p:cNvSpPr>
          <p:nvPr>
            <p:ph type="dt" sz="half" idx="10"/>
          </p:nvPr>
        </p:nvSpPr>
        <p:spPr>
          <a:xfrm>
            <a:off x="6248400" y="6248400"/>
            <a:ext cx="2667000" cy="365125"/>
          </a:xfrm>
        </p:spPr>
        <p:txBody>
          <a:bodyPr rtlCol="0"/>
          <a:lstStyle>
            <a:lvl1pPr>
              <a:defRPr/>
            </a:lvl1pPr>
          </a:lstStyle>
          <a:p>
            <a:pPr>
              <a:defRPr/>
            </a:pPr>
            <a:fld id="{8BC03D1C-3EBB-41AF-A202-83D7645D6DD5}" type="datetimeFigureOut">
              <a:rPr lang="en-GB"/>
              <a:pPr>
                <a:defRPr/>
              </a:pPr>
              <a:t>11/9/12</a:t>
            </a:fld>
            <a:endParaRPr lang="en-GB"/>
          </a:p>
        </p:txBody>
      </p:sp>
      <p:sp>
        <p:nvSpPr>
          <p:cNvPr id="10" name="Slide Number Placeholder 12"/>
          <p:cNvSpPr>
            <a:spLocks noGrp="1"/>
          </p:cNvSpPr>
          <p:nvPr>
            <p:ph type="sldNum" sz="quarter" idx="11"/>
          </p:nvPr>
        </p:nvSpPr>
        <p:spPr>
          <a:xfrm>
            <a:off x="0" y="4667250"/>
            <a:ext cx="1447800" cy="663575"/>
          </a:xfrm>
        </p:spPr>
        <p:txBody>
          <a:bodyPr rtlCol="0"/>
          <a:lstStyle>
            <a:lvl1pPr>
              <a:defRPr sz="2800"/>
            </a:lvl1pPr>
          </a:lstStyle>
          <a:p>
            <a:pPr>
              <a:defRPr/>
            </a:pPr>
            <a:fld id="{F2A81CA7-5621-4744-93D9-8D6A1EB9FECB}" type="slidenum">
              <a:rPr lang="en-GB"/>
              <a:pPr>
                <a:defRPr/>
              </a:pPr>
              <a:t>‹#›</a:t>
            </a:fld>
            <a:endParaRPr lang="en-GB"/>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CB2D89F4-1076-42E1-922E-EC678AF39D94}" type="datetimeFigureOut">
              <a:rPr lang="en-GB"/>
              <a:pPr>
                <a:defRPr/>
              </a:pPr>
              <a:t>11/9/12</a:t>
            </a:fld>
            <a:endParaRPr lang="en-GB"/>
          </a:p>
        </p:txBody>
      </p:sp>
      <p:sp>
        <p:nvSpPr>
          <p:cNvPr id="5" name="Footer Placeholder 2"/>
          <p:cNvSpPr>
            <a:spLocks noGrp="1"/>
          </p:cNvSpPr>
          <p:nvPr>
            <p:ph type="ftr" sz="quarter" idx="11"/>
          </p:nvPr>
        </p:nvSpPr>
        <p:spPr/>
        <p:txBody>
          <a:bodyPr/>
          <a:lstStyle>
            <a:lvl1pPr>
              <a:defRPr/>
            </a:lvl1pPr>
          </a:lstStyle>
          <a:p>
            <a:pPr>
              <a:defRPr/>
            </a:pPr>
            <a:endParaRPr lang="en-GB"/>
          </a:p>
        </p:txBody>
      </p:sp>
      <p:sp>
        <p:nvSpPr>
          <p:cNvPr id="6" name="Slide Number Placeholder 22"/>
          <p:cNvSpPr>
            <a:spLocks noGrp="1"/>
          </p:cNvSpPr>
          <p:nvPr>
            <p:ph type="sldNum" sz="quarter" idx="12"/>
          </p:nvPr>
        </p:nvSpPr>
        <p:spPr/>
        <p:txBody>
          <a:bodyPr/>
          <a:lstStyle>
            <a:lvl1pPr>
              <a:defRPr/>
            </a:lvl1pPr>
          </a:lstStyle>
          <a:p>
            <a:pPr>
              <a:defRPr/>
            </a:pPr>
            <a:fld id="{13836182-96E7-4C33-B717-6A8C9962622F}" type="slidenum">
              <a:rPr lang="en-GB"/>
              <a:pPr>
                <a:defRPr/>
              </a:pPr>
              <a:t>‹#›</a:t>
            </a:fld>
            <a:endParaRPr lang="en-GB"/>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sz="1800">
              <a:solidFill>
                <a:prstClr val="white"/>
              </a:solidFill>
            </a:endParaRPr>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sz="1800">
              <a:solidFill>
                <a:prstClr val="white"/>
              </a:solidFill>
            </a:endParaRPr>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sz="1800">
              <a:solidFill>
                <a:prstClr val="white"/>
              </a:solidFill>
            </a:endParaRPr>
          </a:p>
        </p:txBody>
      </p:sp>
      <p:sp>
        <p:nvSpPr>
          <p:cNvPr id="2" name="Vertical Title 1"/>
          <p:cNvSpPr>
            <a:spLocks noGrp="1"/>
          </p:cNvSpPr>
          <p:nvPr>
            <p:ph type="title" orient="vert"/>
          </p:nvPr>
        </p:nvSpPr>
        <p:spPr>
          <a:xfrm>
            <a:off x="6553200" y="609600"/>
            <a:ext cx="2057400" cy="55165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a:xfrm>
            <a:off x="6553200" y="6248400"/>
            <a:ext cx="2209800" cy="365125"/>
          </a:xfrm>
        </p:spPr>
        <p:txBody>
          <a:bodyPr/>
          <a:lstStyle>
            <a:lvl1pPr>
              <a:defRPr/>
            </a:lvl1pPr>
          </a:lstStyle>
          <a:p>
            <a:pPr>
              <a:defRPr/>
            </a:pPr>
            <a:fld id="{F2E2E5C9-7913-485F-BB50-4864E8C553D2}" type="datetimeFigureOut">
              <a:rPr lang="en-GB"/>
              <a:pPr>
                <a:defRPr/>
              </a:pPr>
              <a:t>11/9/12</a:t>
            </a:fld>
            <a:endParaRPr lang="en-GB"/>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endParaRPr lang="en-GB"/>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pPr>
              <a:defRPr/>
            </a:pPr>
            <a:fld id="{BE19D6F8-7173-47D6-8B76-6DE5355D0127}" type="slidenum">
              <a:rPr lang="en-GB"/>
              <a:pPr>
                <a:defRPr/>
              </a:pPr>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lvl1pPr>
              <a:defRPr/>
            </a:lvl1pPr>
          </a:lstStyle>
          <a:p>
            <a:pPr>
              <a:defRPr/>
            </a:pPr>
            <a:fld id="{FDEFB215-38D8-43B9-9F52-419F66D9C23E}" type="datetimeFigureOut">
              <a:rPr lang="en-GB"/>
              <a:pPr>
                <a:defRPr/>
              </a:pPr>
              <a:t>11/9/12</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C683F55C-90D9-4AF8-8CBD-80993DD65A17}" type="slidenum">
              <a:rPr lang="en-GB"/>
              <a:pPr>
                <a:defRPr/>
              </a:pPr>
              <a:t>‹#›</a:t>
            </a:fld>
            <a:endParaRPr lang="en-GB"/>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9E906A51-5DB6-4D9F-B63D-12313C88B7A1}" type="datetimeFigureOut">
              <a:rPr lang="en-GB"/>
              <a:pPr>
                <a:defRPr/>
              </a:pPr>
              <a:t>11/9/12</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B6D5A6C3-A6D2-41D3-8429-A6375A9972E0}" type="slidenum">
              <a:rPr lang="en-GB"/>
              <a:pPr>
                <a:defRPr/>
              </a:pPr>
              <a:t>‹#›</a:t>
            </a:fld>
            <a:endParaRPr lang="en-GB"/>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D4A2E30A-108C-47EA-A8A5-6B2B84685618}" type="datetimeFigureOut">
              <a:rPr lang="en-GB"/>
              <a:pPr>
                <a:defRPr/>
              </a:pPr>
              <a:t>11/9/12</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4EFF6A21-12B7-48DA-A7AC-55C39EC36F73}" type="slidenum">
              <a:rPr lang="en-GB"/>
              <a:pPr>
                <a:defRPr/>
              </a:pPr>
              <a:t>‹#›</a:t>
            </a:fld>
            <a:endParaRPr lang="en-GB"/>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3"/>
          <p:cNvSpPr>
            <a:spLocks noGrp="1"/>
          </p:cNvSpPr>
          <p:nvPr>
            <p:ph type="dt" sz="half" idx="10"/>
          </p:nvPr>
        </p:nvSpPr>
        <p:spPr/>
        <p:txBody>
          <a:bodyPr/>
          <a:lstStyle>
            <a:lvl1pPr>
              <a:defRPr/>
            </a:lvl1pPr>
          </a:lstStyle>
          <a:p>
            <a:pPr>
              <a:defRPr/>
            </a:pPr>
            <a:fld id="{FEB63E3D-1E66-4E39-B23E-8F995BACDAE6}" type="datetimeFigureOut">
              <a:rPr lang="en-GB"/>
              <a:pPr>
                <a:defRPr/>
              </a:pPr>
              <a:t>11/9/12</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1289B04C-D474-4B75-BF24-13D76C7FEA63}" type="slidenum">
              <a:rPr lang="en-GB"/>
              <a:pPr>
                <a:defRPr/>
              </a:pPr>
              <a:t>‹#›</a:t>
            </a:fld>
            <a:endParaRPr lang="en-GB"/>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3"/>
          <p:cNvSpPr>
            <a:spLocks noGrp="1"/>
          </p:cNvSpPr>
          <p:nvPr>
            <p:ph type="dt" sz="half" idx="10"/>
          </p:nvPr>
        </p:nvSpPr>
        <p:spPr/>
        <p:txBody>
          <a:bodyPr/>
          <a:lstStyle>
            <a:lvl1pPr>
              <a:defRPr/>
            </a:lvl1pPr>
          </a:lstStyle>
          <a:p>
            <a:pPr>
              <a:defRPr/>
            </a:pPr>
            <a:fld id="{7E5FE9ED-E72A-4D0B-8492-0C2D8FCE3CD8}" type="datetimeFigureOut">
              <a:rPr lang="en-GB"/>
              <a:pPr>
                <a:defRPr/>
              </a:pPr>
              <a:t>11/9/12</a:t>
            </a:fld>
            <a:endParaRPr lang="en-GB"/>
          </a:p>
        </p:txBody>
      </p:sp>
      <p:sp>
        <p:nvSpPr>
          <p:cNvPr id="8" name="Footer Placeholder 4"/>
          <p:cNvSpPr>
            <a:spLocks noGrp="1"/>
          </p:cNvSpPr>
          <p:nvPr>
            <p:ph type="ftr" sz="quarter" idx="11"/>
          </p:nvPr>
        </p:nvSpPr>
        <p:spPr/>
        <p:txBody>
          <a:bodyPr/>
          <a:lstStyle>
            <a:lvl1pPr>
              <a:defRPr/>
            </a:lvl1pPr>
          </a:lstStyle>
          <a:p>
            <a:pPr>
              <a:defRPr/>
            </a:pPr>
            <a:endParaRPr lang="en-GB"/>
          </a:p>
        </p:txBody>
      </p:sp>
      <p:sp>
        <p:nvSpPr>
          <p:cNvPr id="9" name="Slide Number Placeholder 5"/>
          <p:cNvSpPr>
            <a:spLocks noGrp="1"/>
          </p:cNvSpPr>
          <p:nvPr>
            <p:ph type="sldNum" sz="quarter" idx="12"/>
          </p:nvPr>
        </p:nvSpPr>
        <p:spPr/>
        <p:txBody>
          <a:bodyPr/>
          <a:lstStyle>
            <a:lvl1pPr>
              <a:defRPr/>
            </a:lvl1pPr>
          </a:lstStyle>
          <a:p>
            <a:pPr>
              <a:defRPr/>
            </a:pPr>
            <a:fld id="{5CEE0E9D-59FE-495B-A25F-0A2E84BB7C87}" type="slidenum">
              <a:rPr lang="en-GB"/>
              <a:pPr>
                <a:defRPr/>
              </a:pPr>
              <a:t>‹#›</a:t>
            </a:fld>
            <a:endParaRPr lang="en-GB"/>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fld id="{D8F51E16-0CE3-462D-920F-EFF46B71BFFC}" type="datetimeFigureOut">
              <a:rPr lang="en-GB"/>
              <a:pPr>
                <a:defRPr/>
              </a:pPr>
              <a:t>11/9/12</a:t>
            </a:fld>
            <a:endParaRPr lang="en-GB"/>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p:txBody>
          <a:bodyPr/>
          <a:lstStyle>
            <a:lvl1pPr>
              <a:defRPr/>
            </a:lvl1pPr>
          </a:lstStyle>
          <a:p>
            <a:pPr>
              <a:defRPr/>
            </a:pPr>
            <a:fld id="{C34F4462-C179-47E4-896F-AA38E0F0B0AA}" type="slidenum">
              <a:rPr lang="en-GB"/>
              <a:pPr>
                <a:defRPr/>
              </a:pPr>
              <a:t>‹#›</a:t>
            </a:fld>
            <a:endParaRPr lang="en-GB"/>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D964D35-4412-4FA5-888D-288B444126FB}" type="datetimeFigureOut">
              <a:rPr lang="en-GB"/>
              <a:pPr>
                <a:defRPr/>
              </a:pPr>
              <a:t>11/9/12</a:t>
            </a:fld>
            <a:endParaRPr lang="en-GB"/>
          </a:p>
        </p:txBody>
      </p:sp>
      <p:sp>
        <p:nvSpPr>
          <p:cNvPr id="3" name="Footer Placeholder 4"/>
          <p:cNvSpPr>
            <a:spLocks noGrp="1"/>
          </p:cNvSpPr>
          <p:nvPr>
            <p:ph type="ftr" sz="quarter" idx="11"/>
          </p:nvPr>
        </p:nvSpPr>
        <p:spPr/>
        <p:txBody>
          <a:bodyPr/>
          <a:lstStyle>
            <a:lvl1pPr>
              <a:defRPr/>
            </a:lvl1pPr>
          </a:lstStyle>
          <a:p>
            <a:pPr>
              <a:defRPr/>
            </a:pPr>
            <a:endParaRPr lang="en-GB"/>
          </a:p>
        </p:txBody>
      </p:sp>
      <p:sp>
        <p:nvSpPr>
          <p:cNvPr id="4" name="Slide Number Placeholder 5"/>
          <p:cNvSpPr>
            <a:spLocks noGrp="1"/>
          </p:cNvSpPr>
          <p:nvPr>
            <p:ph type="sldNum" sz="quarter" idx="12"/>
          </p:nvPr>
        </p:nvSpPr>
        <p:spPr/>
        <p:txBody>
          <a:bodyPr/>
          <a:lstStyle>
            <a:lvl1pPr>
              <a:defRPr/>
            </a:lvl1pPr>
          </a:lstStyle>
          <a:p>
            <a:pPr>
              <a:defRPr/>
            </a:pPr>
            <a:fld id="{BF34EE3B-3F2D-45D8-A431-E4EDFB21D409}" type="slidenum">
              <a:rPr lang="en-GB"/>
              <a:pPr>
                <a:defRPr/>
              </a:pPr>
              <a:t>‹#›</a:t>
            </a:fld>
            <a:endParaRPr lang="en-GB"/>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1421F82-2FD5-4A96-96BA-4DCB761DB2C9}" type="datetimeFigureOut">
              <a:rPr lang="en-GB"/>
              <a:pPr>
                <a:defRPr/>
              </a:pPr>
              <a:t>11/9/12</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8D598098-84FD-4BA3-9B92-1848DADC1F0D}" type="slidenum">
              <a:rPr lang="en-GB"/>
              <a:pPr>
                <a:defRPr/>
              </a:pPr>
              <a:t>‹#›</a:t>
            </a:fld>
            <a:endParaRPr lang="en-GB"/>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110A7636-C760-4C13-8802-A6E9204B1A8A}" type="datetimeFigureOut">
              <a:rPr lang="en-GB"/>
              <a:pPr>
                <a:defRPr/>
              </a:pPr>
              <a:t>11/9/12</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F9B2D866-4104-40CF-9838-FF67164DBF67}" type="slidenum">
              <a:rPr lang="en-GB"/>
              <a:pPr>
                <a:defRPr/>
              </a:pPr>
              <a:t>‹#›</a:t>
            </a:fld>
            <a:endParaRPr lang="en-GB"/>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95F1B8B3-9813-4A8B-81F8-1A60F41A294A}" type="datetimeFigureOut">
              <a:rPr lang="en-GB"/>
              <a:pPr>
                <a:defRPr/>
              </a:pPr>
              <a:t>11/9/12</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EBE4F887-6C23-44F9-AFFB-C670A165E040}" type="slidenum">
              <a:rPr lang="en-GB"/>
              <a:pPr>
                <a:defRPr/>
              </a:pPr>
              <a:t>‹#›</a:t>
            </a:fld>
            <a:endParaRPr lang="en-GB"/>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50F32C90-9BAF-4F3D-BFE6-21A838DCC982}" type="datetimeFigureOut">
              <a:rPr lang="en-GB"/>
              <a:pPr>
                <a:defRPr/>
              </a:pPr>
              <a:t>11/9/12</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50CC0304-0C92-4E57-8E92-791282048480}" type="slidenum">
              <a:rPr lang="en-GB"/>
              <a:pPr>
                <a:defRPr/>
              </a:pPr>
              <a:t>‹#›</a:t>
            </a:fld>
            <a:endParaRPr lang="en-GB"/>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8763000" cy="5943600"/>
            <a:chOff x="0" y="0"/>
            <a:chExt cx="5520" cy="3744"/>
          </a:xfrm>
        </p:grpSpPr>
        <p:sp>
          <p:nvSpPr>
            <p:cNvPr id="5" name="Rectangle 3"/>
            <p:cNvSpPr>
              <a:spLocks noChangeArrowheads="1"/>
            </p:cNvSpPr>
            <p:nvPr/>
          </p:nvSpPr>
          <p:spPr bwMode="auto">
            <a:xfrm>
              <a:off x="0" y="0"/>
              <a:ext cx="1104" cy="3072"/>
            </a:xfrm>
            <a:prstGeom prst="rect">
              <a:avLst/>
            </a:prstGeom>
            <a:solidFill>
              <a:schemeClr val="accent1"/>
            </a:solidFill>
            <a:ln>
              <a:noFill/>
            </a:ln>
            <a:extLst/>
          </p:spPr>
          <p:txBody>
            <a:bodyPr wrap="none" anchor="ctr"/>
            <a:lstStyle/>
            <a:p>
              <a:pPr algn="ctr">
                <a:defRPr/>
              </a:pPr>
              <a:endParaRPr lang="en-US">
                <a:solidFill>
                  <a:srgbClr val="000000"/>
                </a:solidFill>
                <a:latin typeface="Times New Roman" pitchFamily="18" charset="0"/>
                <a:ea typeface="+mn-ea"/>
                <a:cs typeface="+mn-cs"/>
              </a:endParaRPr>
            </a:p>
          </p:txBody>
        </p:sp>
        <p:grpSp>
          <p:nvGrpSpPr>
            <p:cNvPr id="6" name="Group 4"/>
            <p:cNvGrpSpPr>
              <a:grpSpLocks/>
            </p:cNvGrpSpPr>
            <p:nvPr userDrawn="1"/>
          </p:nvGrpSpPr>
          <p:grpSpPr bwMode="auto">
            <a:xfrm>
              <a:off x="0" y="2208"/>
              <a:ext cx="5520" cy="1536"/>
              <a:chOff x="0" y="2208"/>
              <a:chExt cx="5520" cy="1536"/>
            </a:xfrm>
          </p:grpSpPr>
          <p:sp>
            <p:nvSpPr>
              <p:cNvPr id="10" name="Rectangle 5"/>
              <p:cNvSpPr>
                <a:spLocks noChangeArrowheads="1"/>
              </p:cNvSpPr>
              <p:nvPr/>
            </p:nvSpPr>
            <p:spPr bwMode="ltGray">
              <a:xfrm>
                <a:off x="624" y="2208"/>
                <a:ext cx="4896" cy="1536"/>
              </a:xfrm>
              <a:prstGeom prst="rect">
                <a:avLst/>
              </a:prstGeom>
              <a:solidFill>
                <a:schemeClr val="bg2"/>
              </a:solidFill>
              <a:ln>
                <a:noFill/>
              </a:ln>
              <a:extLst/>
            </p:spPr>
            <p:txBody>
              <a:bodyPr wrap="none" anchor="ctr"/>
              <a:lstStyle/>
              <a:p>
                <a:pPr algn="ctr">
                  <a:defRPr/>
                </a:pPr>
                <a:endParaRPr lang="en-US">
                  <a:solidFill>
                    <a:srgbClr val="000000"/>
                  </a:solidFill>
                  <a:latin typeface="Times New Roman" pitchFamily="18" charset="0"/>
                  <a:ea typeface="+mn-ea"/>
                  <a:cs typeface="+mn-cs"/>
                </a:endParaRPr>
              </a:p>
            </p:txBody>
          </p:sp>
          <p:sp>
            <p:nvSpPr>
              <p:cNvPr id="11" name="Rectangle 6"/>
              <p:cNvSpPr>
                <a:spLocks noChangeArrowheads="1"/>
              </p:cNvSpPr>
              <p:nvPr/>
            </p:nvSpPr>
            <p:spPr bwMode="white">
              <a:xfrm>
                <a:off x="654" y="2352"/>
                <a:ext cx="4818" cy="1347"/>
              </a:xfrm>
              <a:prstGeom prst="rect">
                <a:avLst/>
              </a:prstGeom>
              <a:solidFill>
                <a:schemeClr val="bg1"/>
              </a:solidFill>
              <a:ln>
                <a:noFill/>
              </a:ln>
              <a:extLst/>
            </p:spPr>
            <p:txBody>
              <a:bodyPr wrap="none" anchor="ctr"/>
              <a:lstStyle/>
              <a:p>
                <a:pPr algn="ctr">
                  <a:defRPr/>
                </a:pPr>
                <a:endParaRPr lang="en-US">
                  <a:solidFill>
                    <a:srgbClr val="000000"/>
                  </a:solidFill>
                  <a:latin typeface="Times New Roman" pitchFamily="18" charset="0"/>
                  <a:ea typeface="+mn-ea"/>
                  <a:cs typeface="+mn-cs"/>
                </a:endParaRPr>
              </a:p>
            </p:txBody>
          </p:sp>
          <p:sp>
            <p:nvSpPr>
              <p:cNvPr id="12" name="Line 7"/>
              <p:cNvSpPr>
                <a:spLocks noChangeShapeType="1"/>
              </p:cNvSpPr>
              <p:nvPr/>
            </p:nvSpPr>
            <p:spPr bwMode="auto">
              <a:xfrm>
                <a:off x="0" y="3072"/>
                <a:ext cx="624" cy="0"/>
              </a:xfrm>
              <a:prstGeom prst="line">
                <a:avLst/>
              </a:prstGeom>
              <a:noFill/>
              <a:ln w="50800">
                <a:solidFill>
                  <a:schemeClr val="bg2"/>
                </a:solidFill>
                <a:round/>
                <a:headEnd/>
                <a:tailEnd/>
              </a:ln>
              <a:extLst/>
            </p:spPr>
            <p:txBody>
              <a:bodyPr/>
              <a:lstStyle/>
              <a:p>
                <a:pPr>
                  <a:defRPr/>
                </a:pPr>
                <a:endParaRPr lang="en-GB" sz="1800">
                  <a:solidFill>
                    <a:srgbClr val="000000"/>
                  </a:solidFill>
                  <a:latin typeface="+mn-lt"/>
                  <a:ea typeface="+mn-ea"/>
                  <a:cs typeface="+mn-cs"/>
                </a:endParaRPr>
              </a:p>
            </p:txBody>
          </p:sp>
        </p:grpSp>
        <p:grpSp>
          <p:nvGrpSpPr>
            <p:cNvPr id="7" name="Group 8"/>
            <p:cNvGrpSpPr>
              <a:grpSpLocks/>
            </p:cNvGrpSpPr>
            <p:nvPr userDrawn="1"/>
          </p:nvGrpSpPr>
          <p:grpSpPr bwMode="auto">
            <a:xfrm>
              <a:off x="400" y="336"/>
              <a:ext cx="5088" cy="192"/>
              <a:chOff x="400" y="336"/>
              <a:chExt cx="5088" cy="192"/>
            </a:xfrm>
          </p:grpSpPr>
          <p:sp>
            <p:nvSpPr>
              <p:cNvPr id="8" name="Rectangle 9"/>
              <p:cNvSpPr>
                <a:spLocks noChangeArrowheads="1"/>
              </p:cNvSpPr>
              <p:nvPr/>
            </p:nvSpPr>
            <p:spPr bwMode="auto">
              <a:xfrm>
                <a:off x="3952" y="336"/>
                <a:ext cx="1536" cy="192"/>
              </a:xfrm>
              <a:prstGeom prst="rect">
                <a:avLst/>
              </a:prstGeom>
              <a:solidFill>
                <a:schemeClr val="folHlink"/>
              </a:solidFill>
              <a:ln>
                <a:noFill/>
              </a:ln>
              <a:extLst/>
            </p:spPr>
            <p:txBody>
              <a:bodyPr wrap="none" anchor="ctr"/>
              <a:lstStyle/>
              <a:p>
                <a:pPr algn="ctr">
                  <a:defRPr/>
                </a:pPr>
                <a:endParaRPr lang="en-US">
                  <a:solidFill>
                    <a:srgbClr val="000000"/>
                  </a:solidFill>
                  <a:latin typeface="Times New Roman" pitchFamily="18" charset="0"/>
                  <a:ea typeface="+mn-ea"/>
                  <a:cs typeface="+mn-cs"/>
                </a:endParaRPr>
              </a:p>
            </p:txBody>
          </p:sp>
          <p:sp>
            <p:nvSpPr>
              <p:cNvPr id="9" name="Line 10"/>
              <p:cNvSpPr>
                <a:spLocks noChangeShapeType="1"/>
              </p:cNvSpPr>
              <p:nvPr/>
            </p:nvSpPr>
            <p:spPr bwMode="auto">
              <a:xfrm>
                <a:off x="400" y="432"/>
                <a:ext cx="5088" cy="0"/>
              </a:xfrm>
              <a:prstGeom prst="line">
                <a:avLst/>
              </a:prstGeom>
              <a:noFill/>
              <a:ln w="44450">
                <a:solidFill>
                  <a:schemeClr val="bg2"/>
                </a:solidFill>
                <a:round/>
                <a:headEnd/>
                <a:tailEnd/>
              </a:ln>
              <a:extLst/>
            </p:spPr>
            <p:txBody>
              <a:bodyPr/>
              <a:lstStyle/>
              <a:p>
                <a:pPr>
                  <a:defRPr/>
                </a:pPr>
                <a:endParaRPr lang="en-GB" sz="1800">
                  <a:solidFill>
                    <a:srgbClr val="000000"/>
                  </a:solidFill>
                  <a:latin typeface="+mn-lt"/>
                  <a:ea typeface="+mn-ea"/>
                  <a:cs typeface="+mn-cs"/>
                </a:endParaRPr>
              </a:p>
            </p:txBody>
          </p:sp>
        </p:grpSp>
      </p:grpSp>
      <p:sp>
        <p:nvSpPr>
          <p:cNvPr id="5131" name="Rectangle 11"/>
          <p:cNvSpPr>
            <a:spLocks noGrp="1" noChangeArrowheads="1"/>
          </p:cNvSpPr>
          <p:nvPr>
            <p:ph type="ctrTitle"/>
          </p:nvPr>
        </p:nvSpPr>
        <p:spPr>
          <a:xfrm>
            <a:off x="2057400" y="1143000"/>
            <a:ext cx="6629400" cy="2209800"/>
          </a:xfrm>
        </p:spPr>
        <p:txBody>
          <a:bodyPr/>
          <a:lstStyle>
            <a:lvl1pPr>
              <a:defRPr sz="4800"/>
            </a:lvl1pPr>
          </a:lstStyle>
          <a:p>
            <a:r>
              <a:rPr lang="en-US" smtClean="0"/>
              <a:t>Click to edit Master title style</a:t>
            </a:r>
            <a:endParaRPr lang="en-GB"/>
          </a:p>
        </p:txBody>
      </p:sp>
      <p:sp>
        <p:nvSpPr>
          <p:cNvPr id="5132" name="Rectangle 12"/>
          <p:cNvSpPr>
            <a:spLocks noGrp="1" noChangeArrowheads="1"/>
          </p:cNvSpPr>
          <p:nvPr>
            <p:ph type="subTitle" idx="1"/>
          </p:nvPr>
        </p:nvSpPr>
        <p:spPr>
          <a:xfrm>
            <a:off x="1371600" y="3962400"/>
            <a:ext cx="6858000" cy="1600200"/>
          </a:xfrm>
        </p:spPr>
        <p:txBody>
          <a:bodyPr anchor="ctr"/>
          <a:lstStyle>
            <a:lvl1pPr marL="0" indent="0" algn="ctr">
              <a:buFont typeface="Wingdings" pitchFamily="2" charset="2"/>
              <a:buNone/>
              <a:defRPr/>
            </a:lvl1pPr>
          </a:lstStyle>
          <a:p>
            <a:r>
              <a:rPr lang="en-US" smtClean="0"/>
              <a:t>Click to edit Master subtitle style</a:t>
            </a:r>
            <a:endParaRPr lang="en-GB"/>
          </a:p>
        </p:txBody>
      </p:sp>
      <p:sp>
        <p:nvSpPr>
          <p:cNvPr id="13" name="Rectangle 13"/>
          <p:cNvSpPr>
            <a:spLocks noGrp="1" noChangeArrowheads="1"/>
          </p:cNvSpPr>
          <p:nvPr>
            <p:ph type="dt" sz="half" idx="10"/>
          </p:nvPr>
        </p:nvSpPr>
        <p:spPr>
          <a:xfrm>
            <a:off x="912813" y="6251575"/>
            <a:ext cx="1905000" cy="457200"/>
          </a:xfrm>
        </p:spPr>
        <p:txBody>
          <a:bodyPr/>
          <a:lstStyle>
            <a:lvl1pPr fontAlgn="auto">
              <a:spcBef>
                <a:spcPts val="0"/>
              </a:spcBef>
              <a:spcAft>
                <a:spcPts val="0"/>
              </a:spcAft>
              <a:defRPr/>
            </a:lvl1pPr>
          </a:lstStyle>
          <a:p>
            <a:pPr>
              <a:defRPr/>
            </a:pPr>
            <a:endParaRPr lang="en-GB"/>
          </a:p>
        </p:txBody>
      </p:sp>
      <p:sp>
        <p:nvSpPr>
          <p:cNvPr id="14" name="Rectangle 14"/>
          <p:cNvSpPr>
            <a:spLocks noGrp="1" noChangeArrowheads="1"/>
          </p:cNvSpPr>
          <p:nvPr>
            <p:ph type="ftr" sz="quarter" idx="11"/>
          </p:nvPr>
        </p:nvSpPr>
        <p:spPr>
          <a:xfrm>
            <a:off x="3354388" y="6248400"/>
            <a:ext cx="2895600" cy="457200"/>
          </a:xfrm>
        </p:spPr>
        <p:txBody>
          <a:bodyPr/>
          <a:lstStyle>
            <a:lvl1pPr fontAlgn="auto">
              <a:spcBef>
                <a:spcPts val="0"/>
              </a:spcBef>
              <a:spcAft>
                <a:spcPts val="0"/>
              </a:spcAft>
              <a:defRPr/>
            </a:lvl1pPr>
          </a:lstStyle>
          <a:p>
            <a:pPr>
              <a:defRPr/>
            </a:pPr>
            <a:endParaRPr lang="en-GB"/>
          </a:p>
        </p:txBody>
      </p:sp>
      <p:sp>
        <p:nvSpPr>
          <p:cNvPr id="15" name="Rectangle 15"/>
          <p:cNvSpPr>
            <a:spLocks noGrp="1" noChangeArrowheads="1"/>
          </p:cNvSpPr>
          <p:nvPr>
            <p:ph type="sldNum" sz="quarter" idx="12"/>
          </p:nvPr>
        </p:nvSpPr>
        <p:spPr/>
        <p:txBody>
          <a:bodyPr/>
          <a:lstStyle>
            <a:lvl1pPr fontAlgn="auto">
              <a:spcBef>
                <a:spcPts val="0"/>
              </a:spcBef>
              <a:spcAft>
                <a:spcPts val="0"/>
              </a:spcAft>
              <a:defRPr/>
            </a:lvl1pPr>
          </a:lstStyle>
          <a:p>
            <a:pPr>
              <a:defRPr/>
            </a:pPr>
            <a:fld id="{32E946E2-926A-4634-A3E1-77972CD6B69D}" type="slidenum">
              <a:rPr lang="en-GB"/>
              <a:pPr>
                <a:defRPr/>
              </a:pPr>
              <a:t>‹#›</a:t>
            </a:fld>
            <a:endParaRPr lang="en-GB"/>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9"/>
          <p:cNvSpPr>
            <a:spLocks noGrp="1" noChangeArrowheads="1"/>
          </p:cNvSpPr>
          <p:nvPr>
            <p:ph type="dt" sz="half" idx="10"/>
          </p:nvPr>
        </p:nvSpPr>
        <p:spPr/>
        <p:txBody>
          <a:bodyPr/>
          <a:lstStyle>
            <a:lvl1pPr fontAlgn="auto">
              <a:spcBef>
                <a:spcPts val="0"/>
              </a:spcBef>
              <a:spcAft>
                <a:spcPts val="0"/>
              </a:spcAft>
              <a:defRPr/>
            </a:lvl1pPr>
          </a:lstStyle>
          <a:p>
            <a:pPr>
              <a:defRPr/>
            </a:pPr>
            <a:endParaRPr lang="en-GB"/>
          </a:p>
        </p:txBody>
      </p:sp>
      <p:sp>
        <p:nvSpPr>
          <p:cNvPr id="5" name="Rectangle 10"/>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GB"/>
          </a:p>
        </p:txBody>
      </p:sp>
      <p:sp>
        <p:nvSpPr>
          <p:cNvPr id="6" name="Rectangle 11"/>
          <p:cNvSpPr>
            <a:spLocks noGrp="1" noChangeArrowheads="1"/>
          </p:cNvSpPr>
          <p:nvPr>
            <p:ph type="sldNum" sz="quarter" idx="12"/>
          </p:nvPr>
        </p:nvSpPr>
        <p:spPr/>
        <p:txBody>
          <a:bodyPr/>
          <a:lstStyle>
            <a:lvl1pPr fontAlgn="auto">
              <a:spcBef>
                <a:spcPts val="0"/>
              </a:spcBef>
              <a:spcAft>
                <a:spcPts val="0"/>
              </a:spcAft>
              <a:defRPr/>
            </a:lvl1pPr>
          </a:lstStyle>
          <a:p>
            <a:pPr>
              <a:defRPr/>
            </a:pPr>
            <a:fld id="{A32FBB16-EAEE-42D4-961F-BA6725AD85B2}" type="slidenum">
              <a:rPr lang="en-GB"/>
              <a:pPr>
                <a:defRPr/>
              </a:pPr>
              <a:t>‹#›</a:t>
            </a:fld>
            <a:endParaRPr lang="en-GB"/>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dt" sz="half" idx="10"/>
          </p:nvPr>
        </p:nvSpPr>
        <p:spPr/>
        <p:txBody>
          <a:bodyPr/>
          <a:lstStyle>
            <a:lvl1pPr fontAlgn="auto">
              <a:spcBef>
                <a:spcPts val="0"/>
              </a:spcBef>
              <a:spcAft>
                <a:spcPts val="0"/>
              </a:spcAft>
              <a:defRPr/>
            </a:lvl1pPr>
          </a:lstStyle>
          <a:p>
            <a:pPr>
              <a:defRPr/>
            </a:pPr>
            <a:endParaRPr lang="en-GB"/>
          </a:p>
        </p:txBody>
      </p:sp>
      <p:sp>
        <p:nvSpPr>
          <p:cNvPr id="5" name="Rectangle 10"/>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GB"/>
          </a:p>
        </p:txBody>
      </p:sp>
      <p:sp>
        <p:nvSpPr>
          <p:cNvPr id="6" name="Rectangle 11"/>
          <p:cNvSpPr>
            <a:spLocks noGrp="1" noChangeArrowheads="1"/>
          </p:cNvSpPr>
          <p:nvPr>
            <p:ph type="sldNum" sz="quarter" idx="12"/>
          </p:nvPr>
        </p:nvSpPr>
        <p:spPr/>
        <p:txBody>
          <a:bodyPr/>
          <a:lstStyle>
            <a:lvl1pPr fontAlgn="auto">
              <a:spcBef>
                <a:spcPts val="0"/>
              </a:spcBef>
              <a:spcAft>
                <a:spcPts val="0"/>
              </a:spcAft>
              <a:defRPr/>
            </a:lvl1pPr>
          </a:lstStyle>
          <a:p>
            <a:pPr>
              <a:defRPr/>
            </a:pPr>
            <a:fld id="{91B9A790-2799-408A-A8A8-08A9DF13631B}" type="slidenum">
              <a:rPr lang="en-GB"/>
              <a:pPr>
                <a:defRPr/>
              </a:pPr>
              <a:t>‹#›</a:t>
            </a:fld>
            <a:endParaRPr lang="en-GB"/>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914400" y="1600200"/>
            <a:ext cx="38100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876800" y="1600200"/>
            <a:ext cx="38100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9"/>
          <p:cNvSpPr>
            <a:spLocks noGrp="1" noChangeArrowheads="1"/>
          </p:cNvSpPr>
          <p:nvPr>
            <p:ph type="dt" sz="half" idx="10"/>
          </p:nvPr>
        </p:nvSpPr>
        <p:spPr/>
        <p:txBody>
          <a:bodyPr/>
          <a:lstStyle>
            <a:lvl1pPr fontAlgn="auto">
              <a:spcBef>
                <a:spcPts val="0"/>
              </a:spcBef>
              <a:spcAft>
                <a:spcPts val="0"/>
              </a:spcAft>
              <a:defRPr/>
            </a:lvl1pPr>
          </a:lstStyle>
          <a:p>
            <a:pPr>
              <a:defRPr/>
            </a:pPr>
            <a:endParaRPr lang="en-GB"/>
          </a:p>
        </p:txBody>
      </p:sp>
      <p:sp>
        <p:nvSpPr>
          <p:cNvPr id="6" name="Rectangle 10"/>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GB"/>
          </a:p>
        </p:txBody>
      </p:sp>
      <p:sp>
        <p:nvSpPr>
          <p:cNvPr id="7" name="Rectangle 11"/>
          <p:cNvSpPr>
            <a:spLocks noGrp="1" noChangeArrowheads="1"/>
          </p:cNvSpPr>
          <p:nvPr>
            <p:ph type="sldNum" sz="quarter" idx="12"/>
          </p:nvPr>
        </p:nvSpPr>
        <p:spPr/>
        <p:txBody>
          <a:bodyPr/>
          <a:lstStyle>
            <a:lvl1pPr fontAlgn="auto">
              <a:spcBef>
                <a:spcPts val="0"/>
              </a:spcBef>
              <a:spcAft>
                <a:spcPts val="0"/>
              </a:spcAft>
              <a:defRPr/>
            </a:lvl1pPr>
          </a:lstStyle>
          <a:p>
            <a:pPr>
              <a:defRPr/>
            </a:pPr>
            <a:fld id="{052AE640-D86A-4E2B-964F-4179C0A5FE5D}" type="slidenum">
              <a:rPr lang="en-GB"/>
              <a:pPr>
                <a:defRPr/>
              </a:pPr>
              <a:t>‹#›</a:t>
            </a:fld>
            <a:endParaRPr lang="en-GB"/>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9"/>
          <p:cNvSpPr>
            <a:spLocks noGrp="1" noChangeArrowheads="1"/>
          </p:cNvSpPr>
          <p:nvPr>
            <p:ph type="dt" sz="half" idx="10"/>
          </p:nvPr>
        </p:nvSpPr>
        <p:spPr/>
        <p:txBody>
          <a:bodyPr/>
          <a:lstStyle>
            <a:lvl1pPr fontAlgn="auto">
              <a:spcBef>
                <a:spcPts val="0"/>
              </a:spcBef>
              <a:spcAft>
                <a:spcPts val="0"/>
              </a:spcAft>
              <a:defRPr/>
            </a:lvl1pPr>
          </a:lstStyle>
          <a:p>
            <a:pPr>
              <a:defRPr/>
            </a:pPr>
            <a:endParaRPr lang="en-GB"/>
          </a:p>
        </p:txBody>
      </p:sp>
      <p:sp>
        <p:nvSpPr>
          <p:cNvPr id="8" name="Rectangle 10"/>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GB"/>
          </a:p>
        </p:txBody>
      </p:sp>
      <p:sp>
        <p:nvSpPr>
          <p:cNvPr id="9" name="Rectangle 11"/>
          <p:cNvSpPr>
            <a:spLocks noGrp="1" noChangeArrowheads="1"/>
          </p:cNvSpPr>
          <p:nvPr>
            <p:ph type="sldNum" sz="quarter" idx="12"/>
          </p:nvPr>
        </p:nvSpPr>
        <p:spPr/>
        <p:txBody>
          <a:bodyPr/>
          <a:lstStyle>
            <a:lvl1pPr fontAlgn="auto">
              <a:spcBef>
                <a:spcPts val="0"/>
              </a:spcBef>
              <a:spcAft>
                <a:spcPts val="0"/>
              </a:spcAft>
              <a:defRPr/>
            </a:lvl1pPr>
          </a:lstStyle>
          <a:p>
            <a:pPr>
              <a:defRPr/>
            </a:pPr>
            <a:fld id="{A4E8ECC2-716B-4AD4-846F-BB9E6F415DB8}" type="slidenum">
              <a:rPr lang="en-GB"/>
              <a:pPr>
                <a:defRPr/>
              </a:pPr>
              <a:t>‹#›</a:t>
            </a:fld>
            <a:endParaRPr lang="en-GB"/>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9"/>
          <p:cNvSpPr>
            <a:spLocks noGrp="1" noChangeArrowheads="1"/>
          </p:cNvSpPr>
          <p:nvPr>
            <p:ph type="dt" sz="half" idx="10"/>
          </p:nvPr>
        </p:nvSpPr>
        <p:spPr/>
        <p:txBody>
          <a:bodyPr/>
          <a:lstStyle>
            <a:lvl1pPr fontAlgn="auto">
              <a:spcBef>
                <a:spcPts val="0"/>
              </a:spcBef>
              <a:spcAft>
                <a:spcPts val="0"/>
              </a:spcAft>
              <a:defRPr/>
            </a:lvl1pPr>
          </a:lstStyle>
          <a:p>
            <a:pPr>
              <a:defRPr/>
            </a:pPr>
            <a:endParaRPr lang="en-GB"/>
          </a:p>
        </p:txBody>
      </p:sp>
      <p:sp>
        <p:nvSpPr>
          <p:cNvPr id="4" name="Rectangle 10"/>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GB"/>
          </a:p>
        </p:txBody>
      </p:sp>
      <p:sp>
        <p:nvSpPr>
          <p:cNvPr id="5" name="Rectangle 11"/>
          <p:cNvSpPr>
            <a:spLocks noGrp="1" noChangeArrowheads="1"/>
          </p:cNvSpPr>
          <p:nvPr>
            <p:ph type="sldNum" sz="quarter" idx="12"/>
          </p:nvPr>
        </p:nvSpPr>
        <p:spPr/>
        <p:txBody>
          <a:bodyPr/>
          <a:lstStyle>
            <a:lvl1pPr fontAlgn="auto">
              <a:spcBef>
                <a:spcPts val="0"/>
              </a:spcBef>
              <a:spcAft>
                <a:spcPts val="0"/>
              </a:spcAft>
              <a:defRPr/>
            </a:lvl1pPr>
          </a:lstStyle>
          <a:p>
            <a:pPr>
              <a:defRPr/>
            </a:pPr>
            <a:fld id="{E7195711-EAA1-4DAB-824D-D1620DA6F36E}" type="slidenum">
              <a:rPr lang="en-GB"/>
              <a:pPr>
                <a:defRPr/>
              </a:pPr>
              <a:t>‹#›</a:t>
            </a:fld>
            <a:endParaRPr lang="en-GB"/>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dt" sz="half" idx="10"/>
          </p:nvPr>
        </p:nvSpPr>
        <p:spPr/>
        <p:txBody>
          <a:bodyPr/>
          <a:lstStyle>
            <a:lvl1pPr fontAlgn="auto">
              <a:spcBef>
                <a:spcPts val="0"/>
              </a:spcBef>
              <a:spcAft>
                <a:spcPts val="0"/>
              </a:spcAft>
              <a:defRPr/>
            </a:lvl1pPr>
          </a:lstStyle>
          <a:p>
            <a:pPr>
              <a:defRPr/>
            </a:pPr>
            <a:endParaRPr lang="en-GB"/>
          </a:p>
        </p:txBody>
      </p:sp>
      <p:sp>
        <p:nvSpPr>
          <p:cNvPr id="3" name="Rectangle 10"/>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GB"/>
          </a:p>
        </p:txBody>
      </p:sp>
      <p:sp>
        <p:nvSpPr>
          <p:cNvPr id="4" name="Rectangle 11"/>
          <p:cNvSpPr>
            <a:spLocks noGrp="1" noChangeArrowheads="1"/>
          </p:cNvSpPr>
          <p:nvPr>
            <p:ph type="sldNum" sz="quarter" idx="12"/>
          </p:nvPr>
        </p:nvSpPr>
        <p:spPr/>
        <p:txBody>
          <a:bodyPr/>
          <a:lstStyle>
            <a:lvl1pPr fontAlgn="auto">
              <a:spcBef>
                <a:spcPts val="0"/>
              </a:spcBef>
              <a:spcAft>
                <a:spcPts val="0"/>
              </a:spcAft>
              <a:defRPr/>
            </a:lvl1pPr>
          </a:lstStyle>
          <a:p>
            <a:pPr>
              <a:defRPr/>
            </a:pPr>
            <a:fld id="{04408694-BB7E-4D10-856C-1203BDF7C09B}" type="slidenum">
              <a:rPr lang="en-GB"/>
              <a:pPr>
                <a:defRPr/>
              </a:pPr>
              <a:t>‹#›</a:t>
            </a:fld>
            <a:endParaRPr lang="en-GB"/>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dt" sz="half" idx="10"/>
          </p:nvPr>
        </p:nvSpPr>
        <p:spPr/>
        <p:txBody>
          <a:bodyPr/>
          <a:lstStyle>
            <a:lvl1pPr fontAlgn="auto">
              <a:spcBef>
                <a:spcPts val="0"/>
              </a:spcBef>
              <a:spcAft>
                <a:spcPts val="0"/>
              </a:spcAft>
              <a:defRPr/>
            </a:lvl1pPr>
          </a:lstStyle>
          <a:p>
            <a:pPr>
              <a:defRPr/>
            </a:pPr>
            <a:endParaRPr lang="en-GB"/>
          </a:p>
        </p:txBody>
      </p:sp>
      <p:sp>
        <p:nvSpPr>
          <p:cNvPr id="6" name="Rectangle 10"/>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GB"/>
          </a:p>
        </p:txBody>
      </p:sp>
      <p:sp>
        <p:nvSpPr>
          <p:cNvPr id="7" name="Rectangle 11"/>
          <p:cNvSpPr>
            <a:spLocks noGrp="1" noChangeArrowheads="1"/>
          </p:cNvSpPr>
          <p:nvPr>
            <p:ph type="sldNum" sz="quarter" idx="12"/>
          </p:nvPr>
        </p:nvSpPr>
        <p:spPr/>
        <p:txBody>
          <a:bodyPr/>
          <a:lstStyle>
            <a:lvl1pPr fontAlgn="auto">
              <a:spcBef>
                <a:spcPts val="0"/>
              </a:spcBef>
              <a:spcAft>
                <a:spcPts val="0"/>
              </a:spcAft>
              <a:defRPr/>
            </a:lvl1pPr>
          </a:lstStyle>
          <a:p>
            <a:pPr>
              <a:defRPr/>
            </a:pPr>
            <a:fld id="{023B827D-3EF3-451F-BA18-0E93099A3EEA}" type="slidenum">
              <a:rPr lang="en-GB"/>
              <a:pPr>
                <a:defRPr/>
              </a:pPr>
              <a:t>‹#›</a:t>
            </a:fld>
            <a:endParaRPr lang="en-GB"/>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dt" sz="half" idx="10"/>
          </p:nvPr>
        </p:nvSpPr>
        <p:spPr/>
        <p:txBody>
          <a:bodyPr/>
          <a:lstStyle>
            <a:lvl1pPr fontAlgn="auto">
              <a:spcBef>
                <a:spcPts val="0"/>
              </a:spcBef>
              <a:spcAft>
                <a:spcPts val="0"/>
              </a:spcAft>
              <a:defRPr/>
            </a:lvl1pPr>
          </a:lstStyle>
          <a:p>
            <a:pPr>
              <a:defRPr/>
            </a:pPr>
            <a:endParaRPr lang="en-GB"/>
          </a:p>
        </p:txBody>
      </p:sp>
      <p:sp>
        <p:nvSpPr>
          <p:cNvPr id="6" name="Rectangle 10"/>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GB"/>
          </a:p>
        </p:txBody>
      </p:sp>
      <p:sp>
        <p:nvSpPr>
          <p:cNvPr id="7" name="Rectangle 11"/>
          <p:cNvSpPr>
            <a:spLocks noGrp="1" noChangeArrowheads="1"/>
          </p:cNvSpPr>
          <p:nvPr>
            <p:ph type="sldNum" sz="quarter" idx="12"/>
          </p:nvPr>
        </p:nvSpPr>
        <p:spPr/>
        <p:txBody>
          <a:bodyPr/>
          <a:lstStyle>
            <a:lvl1pPr fontAlgn="auto">
              <a:spcBef>
                <a:spcPts val="0"/>
              </a:spcBef>
              <a:spcAft>
                <a:spcPts val="0"/>
              </a:spcAft>
              <a:defRPr/>
            </a:lvl1pPr>
          </a:lstStyle>
          <a:p>
            <a:pPr>
              <a:defRPr/>
            </a:pPr>
            <a:fld id="{0C37D3C2-2A49-4EB3-B9D7-D69629CFCBD1}" type="slidenum">
              <a:rPr lang="en-GB"/>
              <a:pPr>
                <a:defRPr/>
              </a:pPr>
              <a:t>‹#›</a:t>
            </a:fld>
            <a:endParaRPr lang="en-GB"/>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9"/>
          <p:cNvSpPr>
            <a:spLocks noGrp="1" noChangeArrowheads="1"/>
          </p:cNvSpPr>
          <p:nvPr>
            <p:ph type="dt" sz="half" idx="10"/>
          </p:nvPr>
        </p:nvSpPr>
        <p:spPr/>
        <p:txBody>
          <a:bodyPr/>
          <a:lstStyle>
            <a:lvl1pPr fontAlgn="auto">
              <a:spcBef>
                <a:spcPts val="0"/>
              </a:spcBef>
              <a:spcAft>
                <a:spcPts val="0"/>
              </a:spcAft>
              <a:defRPr/>
            </a:lvl1pPr>
          </a:lstStyle>
          <a:p>
            <a:pPr>
              <a:defRPr/>
            </a:pPr>
            <a:endParaRPr lang="en-GB"/>
          </a:p>
        </p:txBody>
      </p:sp>
      <p:sp>
        <p:nvSpPr>
          <p:cNvPr id="5" name="Rectangle 10"/>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GB"/>
          </a:p>
        </p:txBody>
      </p:sp>
      <p:sp>
        <p:nvSpPr>
          <p:cNvPr id="6" name="Rectangle 11"/>
          <p:cNvSpPr>
            <a:spLocks noGrp="1" noChangeArrowheads="1"/>
          </p:cNvSpPr>
          <p:nvPr>
            <p:ph type="sldNum" sz="quarter" idx="12"/>
          </p:nvPr>
        </p:nvSpPr>
        <p:spPr/>
        <p:txBody>
          <a:bodyPr/>
          <a:lstStyle>
            <a:lvl1pPr fontAlgn="auto">
              <a:spcBef>
                <a:spcPts val="0"/>
              </a:spcBef>
              <a:spcAft>
                <a:spcPts val="0"/>
              </a:spcAft>
              <a:defRPr/>
            </a:lvl1pPr>
          </a:lstStyle>
          <a:p>
            <a:pPr>
              <a:defRPr/>
            </a:pPr>
            <a:fld id="{656BF728-098F-4F46-A976-8E9F4AD0B6D9}" type="slidenum">
              <a:rPr lang="en-GB"/>
              <a:pPr>
                <a:defRPr/>
              </a:pPr>
              <a:t>‹#›</a:t>
            </a:fld>
            <a:endParaRPr lang="en-GB"/>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277813"/>
            <a:ext cx="1943100" cy="5853112"/>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914400" y="277813"/>
            <a:ext cx="56769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9"/>
          <p:cNvSpPr>
            <a:spLocks noGrp="1" noChangeArrowheads="1"/>
          </p:cNvSpPr>
          <p:nvPr>
            <p:ph type="dt" sz="half" idx="10"/>
          </p:nvPr>
        </p:nvSpPr>
        <p:spPr/>
        <p:txBody>
          <a:bodyPr/>
          <a:lstStyle>
            <a:lvl1pPr fontAlgn="auto">
              <a:spcBef>
                <a:spcPts val="0"/>
              </a:spcBef>
              <a:spcAft>
                <a:spcPts val="0"/>
              </a:spcAft>
              <a:defRPr/>
            </a:lvl1pPr>
          </a:lstStyle>
          <a:p>
            <a:pPr>
              <a:defRPr/>
            </a:pPr>
            <a:endParaRPr lang="en-GB"/>
          </a:p>
        </p:txBody>
      </p:sp>
      <p:sp>
        <p:nvSpPr>
          <p:cNvPr id="5" name="Rectangle 10"/>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GB"/>
          </a:p>
        </p:txBody>
      </p:sp>
      <p:sp>
        <p:nvSpPr>
          <p:cNvPr id="6" name="Rectangle 11"/>
          <p:cNvSpPr>
            <a:spLocks noGrp="1" noChangeArrowheads="1"/>
          </p:cNvSpPr>
          <p:nvPr>
            <p:ph type="sldNum" sz="quarter" idx="12"/>
          </p:nvPr>
        </p:nvSpPr>
        <p:spPr/>
        <p:txBody>
          <a:bodyPr/>
          <a:lstStyle>
            <a:lvl1pPr fontAlgn="auto">
              <a:spcBef>
                <a:spcPts val="0"/>
              </a:spcBef>
              <a:spcAft>
                <a:spcPts val="0"/>
              </a:spcAft>
              <a:defRPr/>
            </a:lvl1pPr>
          </a:lstStyle>
          <a:p>
            <a:pPr>
              <a:defRPr/>
            </a:pPr>
            <a:fld id="{CCF24272-5988-4784-9494-B2A05EC98BAA}" type="slidenum">
              <a:rPr lang="en-GB"/>
              <a:pPr>
                <a:defRPr/>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4" Type="http://schemas.openxmlformats.org/officeDocument/2006/relationships/slideLayout" Target="../slideLayouts/slideLayout4.xml"/><Relationship Id="rId10" Type="http://schemas.openxmlformats.org/officeDocument/2006/relationships/slideLayout" Target="../slideLayouts/slideLayout10.xml"/><Relationship Id="rId5" Type="http://schemas.openxmlformats.org/officeDocument/2006/relationships/slideLayout" Target="../slideLayouts/slideLayout5.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 Id="rId6" Type="http://schemas.openxmlformats.org/officeDocument/2006/relationships/slideLayout" Target="../slideLayouts/slideLayout6.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4" Type="http://schemas.openxmlformats.org/officeDocument/2006/relationships/slideLayout" Target="../slideLayouts/slideLayout15.xml"/><Relationship Id="rId10" Type="http://schemas.openxmlformats.org/officeDocument/2006/relationships/slideLayout" Target="../slideLayouts/slideLayout21.xml"/><Relationship Id="rId5" Type="http://schemas.openxmlformats.org/officeDocument/2006/relationships/slideLayout" Target="../slideLayouts/slideLayout16.xml"/><Relationship Id="rId7" Type="http://schemas.openxmlformats.org/officeDocument/2006/relationships/slideLayout" Target="../slideLayouts/slideLayout18.xml"/><Relationship Id="rId11" Type="http://schemas.openxmlformats.org/officeDocument/2006/relationships/slideLayout" Target="../slideLayouts/slideLayout22.xml"/><Relationship Id="rId12"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9" Type="http://schemas.openxmlformats.org/officeDocument/2006/relationships/slideLayout" Target="../slideLayouts/slideLayout20.xml"/><Relationship Id="rId3" Type="http://schemas.openxmlformats.org/officeDocument/2006/relationships/slideLayout" Target="../slideLayouts/slideLayout14.xml"/><Relationship Id="rId6"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4" Type="http://schemas.openxmlformats.org/officeDocument/2006/relationships/slideLayout" Target="../slideLayouts/slideLayout26.xml"/><Relationship Id="rId10" Type="http://schemas.openxmlformats.org/officeDocument/2006/relationships/slideLayout" Target="../slideLayouts/slideLayout32.xml"/><Relationship Id="rId5" Type="http://schemas.openxmlformats.org/officeDocument/2006/relationships/slideLayout" Target="../slideLayouts/slideLayout27.xml"/><Relationship Id="rId7" Type="http://schemas.openxmlformats.org/officeDocument/2006/relationships/slideLayout" Target="../slideLayouts/slideLayout29.xml"/><Relationship Id="rId11" Type="http://schemas.openxmlformats.org/officeDocument/2006/relationships/slideLayout" Target="../slideLayouts/slideLayout33.xml"/><Relationship Id="rId12" Type="http://schemas.openxmlformats.org/officeDocument/2006/relationships/theme" Target="../theme/theme3.xml"/><Relationship Id="rId1" Type="http://schemas.openxmlformats.org/officeDocument/2006/relationships/slideLayout" Target="../slideLayouts/slideLayout23.xml"/><Relationship Id="rId2" Type="http://schemas.openxmlformats.org/officeDocument/2006/relationships/slideLayout" Target="../slideLayouts/slideLayout24.xml"/><Relationship Id="rId9" Type="http://schemas.openxmlformats.org/officeDocument/2006/relationships/slideLayout" Target="../slideLayouts/slideLayout31.xml"/><Relationship Id="rId3" Type="http://schemas.openxmlformats.org/officeDocument/2006/relationships/slideLayout" Target="../slideLayouts/slideLayout25.xml"/><Relationship Id="rId6" Type="http://schemas.openxmlformats.org/officeDocument/2006/relationships/slideLayout" Target="../slideLayouts/slideLayout2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4" Type="http://schemas.openxmlformats.org/officeDocument/2006/relationships/slideLayout" Target="../slideLayouts/slideLayout37.xml"/><Relationship Id="rId10" Type="http://schemas.openxmlformats.org/officeDocument/2006/relationships/slideLayout" Target="../slideLayouts/slideLayout43.xml"/><Relationship Id="rId5" Type="http://schemas.openxmlformats.org/officeDocument/2006/relationships/slideLayout" Target="../slideLayouts/slideLayout38.xml"/><Relationship Id="rId7" Type="http://schemas.openxmlformats.org/officeDocument/2006/relationships/slideLayout" Target="../slideLayouts/slideLayout40.xml"/><Relationship Id="rId11" Type="http://schemas.openxmlformats.org/officeDocument/2006/relationships/slideLayout" Target="../slideLayouts/slideLayout44.xml"/><Relationship Id="rId12" Type="http://schemas.openxmlformats.org/officeDocument/2006/relationships/theme" Target="../theme/theme4.xml"/><Relationship Id="rId1" Type="http://schemas.openxmlformats.org/officeDocument/2006/relationships/slideLayout" Target="../slideLayouts/slideLayout34.xml"/><Relationship Id="rId2" Type="http://schemas.openxmlformats.org/officeDocument/2006/relationships/slideLayout" Target="../slideLayouts/slideLayout35.xml"/><Relationship Id="rId9" Type="http://schemas.openxmlformats.org/officeDocument/2006/relationships/slideLayout" Target="../slideLayouts/slideLayout42.xml"/><Relationship Id="rId3" Type="http://schemas.openxmlformats.org/officeDocument/2006/relationships/slideLayout" Target="../slideLayouts/slideLayout36.xml"/><Relationship Id="rId6" Type="http://schemas.openxmlformats.org/officeDocument/2006/relationships/slideLayout" Target="../slideLayouts/slideLayout3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4" Type="http://schemas.openxmlformats.org/officeDocument/2006/relationships/slideLayout" Target="../slideLayouts/slideLayout48.xml"/><Relationship Id="rId10" Type="http://schemas.openxmlformats.org/officeDocument/2006/relationships/slideLayout" Target="../slideLayouts/slideLayout54.xml"/><Relationship Id="rId5" Type="http://schemas.openxmlformats.org/officeDocument/2006/relationships/slideLayout" Target="../slideLayouts/slideLayout49.xml"/><Relationship Id="rId7" Type="http://schemas.openxmlformats.org/officeDocument/2006/relationships/slideLayout" Target="../slideLayouts/slideLayout51.xml"/><Relationship Id="rId11" Type="http://schemas.openxmlformats.org/officeDocument/2006/relationships/slideLayout" Target="../slideLayouts/slideLayout55.xml"/><Relationship Id="rId12" Type="http://schemas.openxmlformats.org/officeDocument/2006/relationships/theme" Target="../theme/theme5.xml"/><Relationship Id="rId1" Type="http://schemas.openxmlformats.org/officeDocument/2006/relationships/slideLayout" Target="../slideLayouts/slideLayout45.xml"/><Relationship Id="rId2" Type="http://schemas.openxmlformats.org/officeDocument/2006/relationships/slideLayout" Target="../slideLayouts/slideLayout46.xml"/><Relationship Id="rId9" Type="http://schemas.openxmlformats.org/officeDocument/2006/relationships/slideLayout" Target="../slideLayouts/slideLayout53.xml"/><Relationship Id="rId3" Type="http://schemas.openxmlformats.org/officeDocument/2006/relationships/slideLayout" Target="../slideLayouts/slideLayout47.xml"/><Relationship Id="rId6" Type="http://schemas.openxmlformats.org/officeDocument/2006/relationships/slideLayout" Target="../slideLayouts/slideLayout5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4" Type="http://schemas.openxmlformats.org/officeDocument/2006/relationships/slideLayout" Target="../slideLayouts/slideLayout59.xml"/><Relationship Id="rId10" Type="http://schemas.openxmlformats.org/officeDocument/2006/relationships/slideLayout" Target="../slideLayouts/slideLayout65.xml"/><Relationship Id="rId5" Type="http://schemas.openxmlformats.org/officeDocument/2006/relationships/slideLayout" Target="../slideLayouts/slideLayout60.xml"/><Relationship Id="rId7" Type="http://schemas.openxmlformats.org/officeDocument/2006/relationships/slideLayout" Target="../slideLayouts/slideLayout62.xml"/><Relationship Id="rId11" Type="http://schemas.openxmlformats.org/officeDocument/2006/relationships/slideLayout" Target="../slideLayouts/slideLayout66.xml"/><Relationship Id="rId12" Type="http://schemas.openxmlformats.org/officeDocument/2006/relationships/theme" Target="../theme/theme6.xml"/><Relationship Id="rId1" Type="http://schemas.openxmlformats.org/officeDocument/2006/relationships/slideLayout" Target="../slideLayouts/slideLayout56.xml"/><Relationship Id="rId2" Type="http://schemas.openxmlformats.org/officeDocument/2006/relationships/slideLayout" Target="../slideLayouts/slideLayout57.xml"/><Relationship Id="rId9" Type="http://schemas.openxmlformats.org/officeDocument/2006/relationships/slideLayout" Target="../slideLayouts/slideLayout64.xml"/><Relationship Id="rId3" Type="http://schemas.openxmlformats.org/officeDocument/2006/relationships/slideLayout" Target="../slideLayouts/slideLayout58.xml"/><Relationship Id="rId6" Type="http://schemas.openxmlformats.org/officeDocument/2006/relationships/slideLayout" Target="../slideLayouts/slideLayout6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4" Type="http://schemas.openxmlformats.org/officeDocument/2006/relationships/slideLayout" Target="../slideLayouts/slideLayout70.xml"/><Relationship Id="rId10" Type="http://schemas.openxmlformats.org/officeDocument/2006/relationships/slideLayout" Target="../slideLayouts/slideLayout76.xml"/><Relationship Id="rId5" Type="http://schemas.openxmlformats.org/officeDocument/2006/relationships/slideLayout" Target="../slideLayouts/slideLayout71.xml"/><Relationship Id="rId7" Type="http://schemas.openxmlformats.org/officeDocument/2006/relationships/slideLayout" Target="../slideLayouts/slideLayout73.xml"/><Relationship Id="rId11" Type="http://schemas.openxmlformats.org/officeDocument/2006/relationships/slideLayout" Target="../slideLayouts/slideLayout77.xml"/><Relationship Id="rId12" Type="http://schemas.openxmlformats.org/officeDocument/2006/relationships/theme" Target="../theme/theme7.xml"/><Relationship Id="rId1" Type="http://schemas.openxmlformats.org/officeDocument/2006/relationships/slideLayout" Target="../slideLayouts/slideLayout67.xml"/><Relationship Id="rId2" Type="http://schemas.openxmlformats.org/officeDocument/2006/relationships/slideLayout" Target="../slideLayouts/slideLayout68.xml"/><Relationship Id="rId9" Type="http://schemas.openxmlformats.org/officeDocument/2006/relationships/slideLayout" Target="../slideLayouts/slideLayout75.xml"/><Relationship Id="rId3" Type="http://schemas.openxmlformats.org/officeDocument/2006/relationships/slideLayout" Target="../slideLayouts/slideLayout69.xml"/><Relationship Id="rId6" Type="http://schemas.openxmlformats.org/officeDocument/2006/relationships/slideLayout" Target="../slideLayouts/slideLayout72.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4" Type="http://schemas.openxmlformats.org/officeDocument/2006/relationships/slideLayout" Target="../slideLayouts/slideLayout81.xml"/><Relationship Id="rId10" Type="http://schemas.openxmlformats.org/officeDocument/2006/relationships/slideLayout" Target="../slideLayouts/slideLayout87.xml"/><Relationship Id="rId5" Type="http://schemas.openxmlformats.org/officeDocument/2006/relationships/slideLayout" Target="../slideLayouts/slideLayout82.xml"/><Relationship Id="rId7" Type="http://schemas.openxmlformats.org/officeDocument/2006/relationships/slideLayout" Target="../slideLayouts/slideLayout84.xml"/><Relationship Id="rId11" Type="http://schemas.openxmlformats.org/officeDocument/2006/relationships/slideLayout" Target="../slideLayouts/slideLayout88.xml"/><Relationship Id="rId12" Type="http://schemas.openxmlformats.org/officeDocument/2006/relationships/theme" Target="../theme/theme8.xml"/><Relationship Id="rId1" Type="http://schemas.openxmlformats.org/officeDocument/2006/relationships/slideLayout" Target="../slideLayouts/slideLayout78.xml"/><Relationship Id="rId2" Type="http://schemas.openxmlformats.org/officeDocument/2006/relationships/slideLayout" Target="../slideLayouts/slideLayout79.xml"/><Relationship Id="rId9" Type="http://schemas.openxmlformats.org/officeDocument/2006/relationships/slideLayout" Target="../slideLayouts/slideLayout86.xml"/><Relationship Id="rId3" Type="http://schemas.openxmlformats.org/officeDocument/2006/relationships/slideLayout" Target="../slideLayouts/slideLayout80.xml"/><Relationship Id="rId6" Type="http://schemas.openxmlformats.org/officeDocument/2006/relationships/slideLayout" Target="../slideLayouts/slideLayout8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2">
            <a:lumMod val="90000"/>
          </a:schemeClr>
        </a:solidFill>
        <a:effectLst/>
      </p:bgPr>
    </p:bg>
    <p:spTree>
      <p:nvGrpSpPr>
        <p:cNvPr id="1" name=""/>
        <p:cNvGrpSpPr/>
        <p:nvPr/>
      </p:nvGrpSpPr>
      <p:grpSpPr>
        <a:xfrm>
          <a:off x="0" y="0"/>
          <a:ext cx="0" cy="0"/>
          <a:chOff x="0" y="0"/>
          <a:chExt cx="0" cy="0"/>
        </a:xfrm>
      </p:grpSpPr>
      <p:sp>
        <p:nvSpPr>
          <p:cNvPr id="115714" name="Title Placeholder 21"/>
          <p:cNvSpPr>
            <a:spLocks noGrp="1"/>
          </p:cNvSpPr>
          <p:nvPr>
            <p:ph type="title"/>
          </p:nvPr>
        </p:nvSpPr>
        <p:spPr bwMode="auto">
          <a:xfrm>
            <a:off x="609600" y="228600"/>
            <a:ext cx="8153400" cy="990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5715" name="Text Placeholder 12"/>
          <p:cNvSpPr>
            <a:spLocks noGrp="1"/>
          </p:cNvSpPr>
          <p:nvPr>
            <p:ph type="body" idx="1"/>
          </p:nvPr>
        </p:nvSpPr>
        <p:spPr bwMode="auto">
          <a:xfrm>
            <a:off x="612775" y="1600200"/>
            <a:ext cx="8153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fontAlgn="auto" latinLnBrk="0" hangingPunct="1">
              <a:spcBef>
                <a:spcPts val="0"/>
              </a:spcBef>
              <a:spcAft>
                <a:spcPts val="0"/>
              </a:spcAft>
              <a:defRPr kumimoji="0" sz="1400">
                <a:solidFill>
                  <a:srgbClr val="775F55"/>
                </a:solidFill>
                <a:latin typeface="+mn-lt"/>
                <a:ea typeface="+mn-ea"/>
                <a:cs typeface="+mn-cs"/>
              </a:defRPr>
            </a:lvl1pPr>
          </a:lstStyle>
          <a:p>
            <a:pPr>
              <a:defRPr/>
            </a:pPr>
            <a:fld id="{F667FEAB-8866-42CC-8A17-4E02F779E69C}" type="datetimeFigureOut">
              <a:rPr lang="en-GB"/>
              <a:pPr>
                <a:defRPr/>
              </a:pPr>
              <a:t>11/9/12</a:t>
            </a:fld>
            <a:endParaRPr lang="en-GB"/>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r" eaLnBrk="1" fontAlgn="auto" latinLnBrk="0" hangingPunct="1">
              <a:spcBef>
                <a:spcPts val="0"/>
              </a:spcBef>
              <a:spcAft>
                <a:spcPts val="0"/>
              </a:spcAft>
              <a:defRPr kumimoji="0" sz="1400">
                <a:solidFill>
                  <a:srgbClr val="775F55"/>
                </a:solidFill>
                <a:latin typeface="+mn-lt"/>
                <a:ea typeface="+mn-ea"/>
                <a:cs typeface="+mn-cs"/>
              </a:defRPr>
            </a:lvl1pPr>
          </a:lstStyle>
          <a:p>
            <a:pPr>
              <a:defRPr/>
            </a:pPr>
            <a:endParaRPr lang="en-GB"/>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fontAlgn="auto">
              <a:spcBef>
                <a:spcPts val="0"/>
              </a:spcBef>
              <a:spcAft>
                <a:spcPts val="0"/>
              </a:spcAft>
              <a:defRPr/>
            </a:pPr>
            <a:endParaRPr lang="en-US" sz="1800">
              <a:solidFill>
                <a:prstClr val="white"/>
              </a:solidFill>
            </a:endParaRPr>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fontAlgn="auto">
              <a:spcBef>
                <a:spcPts val="0"/>
              </a:spcBef>
              <a:spcAft>
                <a:spcPts val="0"/>
              </a:spcAft>
              <a:defRPr/>
            </a:pPr>
            <a:endParaRPr lang="en-US" sz="1800">
              <a:solidFill>
                <a:prstClr val="white"/>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fontAlgn="auto">
              <a:spcBef>
                <a:spcPts val="0"/>
              </a:spcBef>
              <a:spcAft>
                <a:spcPts val="0"/>
              </a:spcAft>
              <a:defRPr/>
            </a:pPr>
            <a:endParaRPr lang="en-US" sz="1800">
              <a:solidFill>
                <a:prstClr val="white"/>
              </a:solidFill>
            </a:endParaRPr>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anchor="ctr" anchorCtr="0">
            <a:normAutofit/>
          </a:bodyPr>
          <a:lstStyle>
            <a:lvl1pPr algn="ctr" eaLnBrk="1" fontAlgn="auto" latinLnBrk="0" hangingPunct="1">
              <a:spcBef>
                <a:spcPts val="0"/>
              </a:spcBef>
              <a:spcAft>
                <a:spcPts val="0"/>
              </a:spcAft>
              <a:defRPr kumimoji="0" sz="1400" b="1">
                <a:solidFill>
                  <a:srgbClr val="FFFFFF"/>
                </a:solidFill>
                <a:latin typeface="+mn-lt"/>
                <a:ea typeface="+mn-ea"/>
                <a:cs typeface="+mn-cs"/>
              </a:defRPr>
            </a:lvl1pPr>
          </a:lstStyle>
          <a:p>
            <a:pPr>
              <a:defRPr/>
            </a:pPr>
            <a:fld id="{E7C523CF-CE09-44F0-908D-E3ECC4CAC1E5}"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3857" r:id="rId1"/>
    <p:sldLayoutId id="2147483858" r:id="rId2"/>
    <p:sldLayoutId id="2147483859" r:id="rId3"/>
    <p:sldLayoutId id="2147483860" r:id="rId4"/>
    <p:sldLayoutId id="2147483861" r:id="rId5"/>
    <p:sldLayoutId id="2147483862" r:id="rId6"/>
    <p:sldLayoutId id="2147483863" r:id="rId7"/>
    <p:sldLayoutId id="2147483864" r:id="rId8"/>
    <p:sldLayoutId id="2147483865" r:id="rId9"/>
    <p:sldLayoutId id="2147483866" r:id="rId10"/>
    <p:sldLayoutId id="2147483867" r:id="rId11"/>
  </p:sldLayoutIdLst>
  <p:txStyles>
    <p:titleStyle>
      <a:lvl1pPr algn="l" rtl="0" eaLnBrk="0" fontAlgn="base" hangingPunct="0">
        <a:spcBef>
          <a:spcPct val="0"/>
        </a:spcBef>
        <a:spcAft>
          <a:spcPct val="0"/>
        </a:spcAft>
        <a:defRPr sz="4400" kern="1200">
          <a:solidFill>
            <a:schemeClr val="tx2"/>
          </a:solidFill>
          <a:latin typeface="+mj-lt"/>
          <a:ea typeface="ＭＳ Ｐゴシック" charset="-128"/>
          <a:cs typeface="ＭＳ Ｐゴシック" charset="-128"/>
        </a:defRPr>
      </a:lvl1pPr>
      <a:lvl2pPr algn="l" rtl="0" eaLnBrk="0" fontAlgn="base" hangingPunct="0">
        <a:spcBef>
          <a:spcPct val="0"/>
        </a:spcBef>
        <a:spcAft>
          <a:spcPct val="0"/>
        </a:spcAft>
        <a:defRPr sz="4400">
          <a:solidFill>
            <a:schemeClr val="tx2"/>
          </a:solidFill>
          <a:latin typeface="Tw Cen MT" pitchFamily="34" charset="0"/>
          <a:ea typeface="ＭＳ Ｐゴシック" charset="-128"/>
          <a:cs typeface="ＭＳ Ｐゴシック" charset="-128"/>
        </a:defRPr>
      </a:lvl2pPr>
      <a:lvl3pPr algn="l" rtl="0" eaLnBrk="0" fontAlgn="base" hangingPunct="0">
        <a:spcBef>
          <a:spcPct val="0"/>
        </a:spcBef>
        <a:spcAft>
          <a:spcPct val="0"/>
        </a:spcAft>
        <a:defRPr sz="4400">
          <a:solidFill>
            <a:schemeClr val="tx2"/>
          </a:solidFill>
          <a:latin typeface="Tw Cen MT" pitchFamily="34" charset="0"/>
          <a:ea typeface="ＭＳ Ｐゴシック" charset="-128"/>
          <a:cs typeface="ＭＳ Ｐゴシック" charset="-128"/>
        </a:defRPr>
      </a:lvl3pPr>
      <a:lvl4pPr algn="l" rtl="0" eaLnBrk="0" fontAlgn="base" hangingPunct="0">
        <a:spcBef>
          <a:spcPct val="0"/>
        </a:spcBef>
        <a:spcAft>
          <a:spcPct val="0"/>
        </a:spcAft>
        <a:defRPr sz="4400">
          <a:solidFill>
            <a:schemeClr val="tx2"/>
          </a:solidFill>
          <a:latin typeface="Tw Cen MT" pitchFamily="34" charset="0"/>
          <a:ea typeface="ＭＳ Ｐゴシック" charset="-128"/>
          <a:cs typeface="ＭＳ Ｐゴシック" charset="-128"/>
        </a:defRPr>
      </a:lvl4pPr>
      <a:lvl5pPr algn="l" rtl="0" eaLnBrk="0" fontAlgn="base" hangingPunct="0">
        <a:spcBef>
          <a:spcPct val="0"/>
        </a:spcBef>
        <a:spcAft>
          <a:spcPct val="0"/>
        </a:spcAft>
        <a:defRPr sz="4400">
          <a:solidFill>
            <a:schemeClr val="tx2"/>
          </a:solidFill>
          <a:latin typeface="Tw Cen MT" pitchFamily="34" charset="0"/>
          <a:ea typeface="ＭＳ Ｐゴシック" charset="-128"/>
          <a:cs typeface="ＭＳ Ｐゴシック" charset="-128"/>
        </a:defRPr>
      </a:lvl5pPr>
      <a:lvl6pPr marL="457200" algn="l" rtl="0" fontAlgn="base">
        <a:spcBef>
          <a:spcPct val="0"/>
        </a:spcBef>
        <a:spcAft>
          <a:spcPct val="0"/>
        </a:spcAft>
        <a:defRPr sz="4400">
          <a:solidFill>
            <a:schemeClr val="tx2"/>
          </a:solidFill>
          <a:latin typeface="Tw Cen MT" pitchFamily="34" charset="0"/>
        </a:defRPr>
      </a:lvl6pPr>
      <a:lvl7pPr marL="914400" algn="l" rtl="0" fontAlgn="base">
        <a:spcBef>
          <a:spcPct val="0"/>
        </a:spcBef>
        <a:spcAft>
          <a:spcPct val="0"/>
        </a:spcAft>
        <a:defRPr sz="4400">
          <a:solidFill>
            <a:schemeClr val="tx2"/>
          </a:solidFill>
          <a:latin typeface="Tw Cen MT" pitchFamily="34" charset="0"/>
        </a:defRPr>
      </a:lvl7pPr>
      <a:lvl8pPr marL="1371600" algn="l" rtl="0" fontAlgn="base">
        <a:spcBef>
          <a:spcPct val="0"/>
        </a:spcBef>
        <a:spcAft>
          <a:spcPct val="0"/>
        </a:spcAft>
        <a:defRPr sz="4400">
          <a:solidFill>
            <a:schemeClr val="tx2"/>
          </a:solidFill>
          <a:latin typeface="Tw Cen MT" pitchFamily="34" charset="0"/>
        </a:defRPr>
      </a:lvl8pPr>
      <a:lvl9pPr marL="1828800" algn="l" rtl="0" fontAlgn="base">
        <a:spcBef>
          <a:spcPct val="0"/>
        </a:spcBef>
        <a:spcAft>
          <a:spcPct val="0"/>
        </a:spcAft>
        <a:defRPr sz="4400">
          <a:solidFill>
            <a:schemeClr val="tx2"/>
          </a:solidFill>
          <a:latin typeface="Tw Cen MT" pitchFamily="34"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900" kern="1200">
          <a:solidFill>
            <a:schemeClr val="tx1"/>
          </a:solidFill>
          <a:latin typeface="+mn-lt"/>
          <a:ea typeface="ＭＳ Ｐゴシック" charset="-128"/>
          <a:cs typeface="ＭＳ Ｐゴシック" charset="-128"/>
        </a:defRPr>
      </a:lvl1pPr>
      <a:lvl2pPr marL="639763" indent="-273050" algn="l" rtl="0" eaLnBrk="0" fontAlgn="base" hangingPunct="0">
        <a:spcBef>
          <a:spcPts val="550"/>
        </a:spcBef>
        <a:spcAft>
          <a:spcPct val="0"/>
        </a:spcAft>
        <a:buClr>
          <a:schemeClr val="accent1"/>
        </a:buClr>
        <a:buSzPct val="70000"/>
        <a:buFont typeface="Wingdings 2" charset="2"/>
        <a:buChar char=""/>
        <a:defRPr sz="2600" kern="1200">
          <a:solidFill>
            <a:schemeClr val="tx1"/>
          </a:solidFill>
          <a:latin typeface="+mn-lt"/>
          <a:ea typeface="ＭＳ Ｐゴシック" charset="-128"/>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300" kern="1200">
          <a:solidFill>
            <a:schemeClr val="tx1"/>
          </a:solidFill>
          <a:latin typeface="+mn-lt"/>
          <a:ea typeface="ＭＳ Ｐゴシック" charset="-128"/>
          <a:cs typeface="+mn-cs"/>
        </a:defRPr>
      </a:lvl3pPr>
      <a:lvl4pPr marL="1371600" indent="-228600" algn="l" rtl="0" eaLnBrk="0" fontAlgn="base" hangingPunct="0">
        <a:spcBef>
          <a:spcPts val="400"/>
        </a:spcBef>
        <a:spcAft>
          <a:spcPct val="0"/>
        </a:spcAft>
        <a:buClr>
          <a:srgbClr val="A5AB81"/>
        </a:buClr>
        <a:buSzPct val="75000"/>
        <a:buFont typeface="Wingdings" charset="2"/>
        <a:buChar char=""/>
        <a:defRPr sz="2000" kern="1200">
          <a:solidFill>
            <a:schemeClr val="tx1"/>
          </a:solidFill>
          <a:latin typeface="+mn-lt"/>
          <a:ea typeface="ＭＳ Ｐゴシック" charset="-128"/>
          <a:cs typeface="+mn-cs"/>
        </a:defRPr>
      </a:lvl4pPr>
      <a:lvl5pPr marL="1828800" indent="-228600" algn="l" rtl="0" eaLnBrk="0" fontAlgn="base" hangingPunct="0">
        <a:spcBef>
          <a:spcPts val="400"/>
        </a:spcBef>
        <a:spcAft>
          <a:spcPct val="0"/>
        </a:spcAft>
        <a:buClr>
          <a:srgbClr val="D8B25C"/>
        </a:buClr>
        <a:buSzPct val="65000"/>
        <a:buFont typeface="Wingdings" charset="2"/>
        <a:buChar char=""/>
        <a:defRPr sz="2000" kern="1200">
          <a:solidFill>
            <a:schemeClr val="tx1"/>
          </a:solidFill>
          <a:latin typeface="+mn-lt"/>
          <a:ea typeface="ＭＳ Ｐゴシック" charset="-128"/>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2">
            <a:lumMod val="90000"/>
          </a:schemeClr>
        </a:solidFill>
        <a:effectLst/>
      </p:bgPr>
    </p:bg>
    <p:spTree>
      <p:nvGrpSpPr>
        <p:cNvPr id="1" name=""/>
        <p:cNvGrpSpPr/>
        <p:nvPr/>
      </p:nvGrpSpPr>
      <p:grpSpPr>
        <a:xfrm>
          <a:off x="0" y="0"/>
          <a:ext cx="0" cy="0"/>
          <a:chOff x="0" y="0"/>
          <a:chExt cx="0" cy="0"/>
        </a:xfrm>
      </p:grpSpPr>
      <p:sp>
        <p:nvSpPr>
          <p:cNvPr id="13314"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GB"/>
          </a:p>
        </p:txBody>
      </p:sp>
      <p:sp>
        <p:nvSpPr>
          <p:cNvPr id="13315"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mn-lt"/>
                <a:ea typeface="+mn-ea"/>
                <a:cs typeface="+mn-cs"/>
              </a:defRPr>
            </a:lvl1pPr>
          </a:lstStyle>
          <a:p>
            <a:pPr>
              <a:defRPr/>
            </a:pPr>
            <a:fld id="{0C60690F-4AB0-4E6B-B897-531F9C4F6E42}" type="datetimeFigureOut">
              <a:rPr lang="en-GB"/>
              <a:pPr>
                <a:defRPr/>
              </a:pPr>
              <a:t>11/9/12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ea typeface="+mn-ea"/>
                <a:cs typeface="+mn-cs"/>
              </a:defRPr>
            </a:lvl1pPr>
          </a:lstStyle>
          <a:p>
            <a:pPr>
              <a:defRPr/>
            </a:pPr>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mn-lt"/>
                <a:ea typeface="+mn-ea"/>
                <a:cs typeface="+mn-cs"/>
              </a:defRPr>
            </a:lvl1pPr>
          </a:lstStyle>
          <a:p>
            <a:pPr>
              <a:defRPr/>
            </a:pPr>
            <a:fld id="{7312A1BE-2ED7-40F9-B24F-4B1A02080043}"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3835" r:id="rId1"/>
    <p:sldLayoutId id="2147483834" r:id="rId2"/>
    <p:sldLayoutId id="2147483833" r:id="rId3"/>
    <p:sldLayoutId id="2147483832" r:id="rId4"/>
    <p:sldLayoutId id="2147483831" r:id="rId5"/>
    <p:sldLayoutId id="2147483830" r:id="rId6"/>
    <p:sldLayoutId id="2147483829" r:id="rId7"/>
    <p:sldLayoutId id="2147483828" r:id="rId8"/>
    <p:sldLayoutId id="2147483827" r:id="rId9"/>
    <p:sldLayoutId id="2147483826" r:id="rId10"/>
    <p:sldLayoutId id="2147483825" r:id="rId11"/>
  </p:sldLayoutIdLst>
  <p:txStyles>
    <p:titleStyle>
      <a:lvl1pPr algn="ctr"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2">
            <a:lumMod val="90000"/>
          </a:schemeClr>
        </a:solidFill>
        <a:effectLst/>
      </p:bgPr>
    </p:bg>
    <p:spTree>
      <p:nvGrpSpPr>
        <p:cNvPr id="1" name=""/>
        <p:cNvGrpSpPr/>
        <p:nvPr/>
      </p:nvGrpSpPr>
      <p:grpSpPr>
        <a:xfrm>
          <a:off x="0" y="0"/>
          <a:ext cx="0" cy="0"/>
          <a:chOff x="0" y="0"/>
          <a:chExt cx="0" cy="0"/>
        </a:xfrm>
      </p:grpSpPr>
      <p:grpSp>
        <p:nvGrpSpPr>
          <p:cNvPr id="25602" name="Group 2"/>
          <p:cNvGrpSpPr>
            <a:grpSpLocks/>
          </p:cNvGrpSpPr>
          <p:nvPr/>
        </p:nvGrpSpPr>
        <p:grpSpPr bwMode="auto">
          <a:xfrm>
            <a:off x="0" y="0"/>
            <a:ext cx="8686800" cy="4876800"/>
            <a:chOff x="0" y="0"/>
            <a:chExt cx="5472" cy="3072"/>
          </a:xfrm>
        </p:grpSpPr>
        <p:sp>
          <p:nvSpPr>
            <p:cNvPr id="1033" name="Rectangle 3"/>
            <p:cNvSpPr>
              <a:spLocks noChangeArrowheads="1"/>
            </p:cNvSpPr>
            <p:nvPr/>
          </p:nvSpPr>
          <p:spPr bwMode="auto">
            <a:xfrm>
              <a:off x="0" y="0"/>
              <a:ext cx="384" cy="3072"/>
            </a:xfrm>
            <a:prstGeom prst="rect">
              <a:avLst/>
            </a:prstGeom>
            <a:solidFill>
              <a:schemeClr val="accent1"/>
            </a:solidFill>
            <a:ln>
              <a:noFill/>
            </a:ln>
            <a:extLst/>
          </p:spPr>
          <p:txBody>
            <a:bodyPr wrap="none" anchor="ctr"/>
            <a:lstStyle/>
            <a:p>
              <a:pPr algn="ctr">
                <a:defRPr/>
              </a:pPr>
              <a:endParaRPr lang="en-US">
                <a:solidFill>
                  <a:srgbClr val="000000"/>
                </a:solidFill>
                <a:latin typeface="Times New Roman" pitchFamily="18" charset="0"/>
                <a:ea typeface="+mn-ea"/>
                <a:cs typeface="+mn-cs"/>
              </a:endParaRPr>
            </a:p>
          </p:txBody>
        </p:sp>
        <p:grpSp>
          <p:nvGrpSpPr>
            <p:cNvPr id="25610" name="Group 4"/>
            <p:cNvGrpSpPr>
              <a:grpSpLocks/>
            </p:cNvGrpSpPr>
            <p:nvPr/>
          </p:nvGrpSpPr>
          <p:grpSpPr bwMode="auto">
            <a:xfrm>
              <a:off x="240" y="893"/>
              <a:ext cx="5232" cy="115"/>
              <a:chOff x="240" y="893"/>
              <a:chExt cx="5232" cy="115"/>
            </a:xfrm>
          </p:grpSpPr>
          <p:sp>
            <p:nvSpPr>
              <p:cNvPr id="1035" name="Rectangle 5"/>
              <p:cNvSpPr>
                <a:spLocks noChangeArrowheads="1"/>
              </p:cNvSpPr>
              <p:nvPr/>
            </p:nvSpPr>
            <p:spPr bwMode="auto">
              <a:xfrm>
                <a:off x="4320" y="893"/>
                <a:ext cx="1152" cy="115"/>
              </a:xfrm>
              <a:prstGeom prst="rect">
                <a:avLst/>
              </a:prstGeom>
              <a:solidFill>
                <a:schemeClr val="folHlink"/>
              </a:solidFill>
              <a:ln>
                <a:noFill/>
              </a:ln>
              <a:extLst/>
            </p:spPr>
            <p:txBody>
              <a:bodyPr wrap="none" anchor="ctr"/>
              <a:lstStyle/>
              <a:p>
                <a:pPr algn="ctr">
                  <a:defRPr/>
                </a:pPr>
                <a:endParaRPr lang="en-US">
                  <a:solidFill>
                    <a:srgbClr val="000000"/>
                  </a:solidFill>
                  <a:latin typeface="Times New Roman" pitchFamily="18" charset="0"/>
                  <a:ea typeface="+mn-ea"/>
                  <a:cs typeface="+mn-cs"/>
                </a:endParaRPr>
              </a:p>
            </p:txBody>
          </p:sp>
          <p:sp>
            <p:nvSpPr>
              <p:cNvPr id="1036" name="Line 6"/>
              <p:cNvSpPr>
                <a:spLocks noChangeShapeType="1"/>
              </p:cNvSpPr>
              <p:nvPr/>
            </p:nvSpPr>
            <p:spPr bwMode="auto">
              <a:xfrm>
                <a:off x="240" y="941"/>
                <a:ext cx="5232" cy="0"/>
              </a:xfrm>
              <a:prstGeom prst="line">
                <a:avLst/>
              </a:prstGeom>
              <a:noFill/>
              <a:ln w="19050">
                <a:solidFill>
                  <a:schemeClr val="bg2"/>
                </a:solidFill>
                <a:round/>
                <a:headEnd/>
                <a:tailEnd/>
              </a:ln>
              <a:extLst/>
            </p:spPr>
            <p:txBody>
              <a:bodyPr/>
              <a:lstStyle/>
              <a:p>
                <a:pPr>
                  <a:defRPr/>
                </a:pPr>
                <a:endParaRPr lang="en-GB" sz="1800">
                  <a:solidFill>
                    <a:srgbClr val="000000"/>
                  </a:solidFill>
                  <a:latin typeface="+mn-lt"/>
                  <a:ea typeface="+mn-ea"/>
                  <a:cs typeface="+mn-cs"/>
                </a:endParaRPr>
              </a:p>
            </p:txBody>
          </p:sp>
        </p:grpSp>
      </p:grpSp>
      <p:sp>
        <p:nvSpPr>
          <p:cNvPr id="25603" name="Rectangle 7"/>
          <p:cNvSpPr>
            <a:spLocks noGrp="1" noChangeArrowheads="1"/>
          </p:cNvSpPr>
          <p:nvPr>
            <p:ph type="title"/>
          </p:nvPr>
        </p:nvSpPr>
        <p:spPr bwMode="auto">
          <a:xfrm>
            <a:off x="914400" y="277813"/>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25604" name="Rectangle 8"/>
          <p:cNvSpPr>
            <a:spLocks noGrp="1" noChangeArrowheads="1"/>
          </p:cNvSpPr>
          <p:nvPr>
            <p:ph type="body" idx="1"/>
          </p:nvPr>
        </p:nvSpPr>
        <p:spPr bwMode="auto">
          <a:xfrm>
            <a:off x="914400" y="1600200"/>
            <a:ext cx="7772400" cy="4530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105" name="Rectangle 9"/>
          <p:cNvSpPr>
            <a:spLocks noGrp="1" noChangeArrowheads="1"/>
          </p:cNvSpPr>
          <p:nvPr>
            <p:ph type="dt" sz="half" idx="2"/>
          </p:nvPr>
        </p:nvSpPr>
        <p:spPr bwMode="auto">
          <a:xfrm>
            <a:off x="914400" y="6251575"/>
            <a:ext cx="19812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solidFill>
                  <a:srgbClr val="000000"/>
                </a:solidFill>
                <a:latin typeface="+mn-lt"/>
                <a:ea typeface="+mn-ea"/>
                <a:cs typeface="+mn-cs"/>
              </a:defRPr>
            </a:lvl1pPr>
          </a:lstStyle>
          <a:p>
            <a:pPr>
              <a:defRPr/>
            </a:pPr>
            <a:endParaRPr lang="en-GB"/>
          </a:p>
        </p:txBody>
      </p:sp>
      <p:sp>
        <p:nvSpPr>
          <p:cNvPr id="4106" name="Rectangle 10"/>
          <p:cNvSpPr>
            <a:spLocks noGrp="1" noChangeArrowheads="1"/>
          </p:cNvSpPr>
          <p:nvPr>
            <p:ph type="ftr" sz="quarter" idx="3"/>
          </p:nvPr>
        </p:nvSpPr>
        <p:spPr bwMode="auto">
          <a:xfrm>
            <a:off x="3352800" y="624840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solidFill>
                  <a:srgbClr val="000000"/>
                </a:solidFill>
                <a:latin typeface="+mn-lt"/>
                <a:ea typeface="+mn-ea"/>
                <a:cs typeface="+mn-cs"/>
              </a:defRPr>
            </a:lvl1pPr>
          </a:lstStyle>
          <a:p>
            <a:pPr>
              <a:defRPr/>
            </a:pPr>
            <a:endParaRPr lang="en-GB"/>
          </a:p>
        </p:txBody>
      </p:sp>
      <p:sp>
        <p:nvSpPr>
          <p:cNvPr id="4107" name="Rectangle 11"/>
          <p:cNvSpPr>
            <a:spLocks noGrp="1" noChangeArrowheads="1"/>
          </p:cNvSpPr>
          <p:nvPr>
            <p:ph type="sldNum" sz="quarter" idx="4"/>
          </p:nvPr>
        </p:nvSpPr>
        <p:spPr bwMode="auto">
          <a:xfrm>
            <a:off x="6781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solidFill>
                  <a:srgbClr val="000000"/>
                </a:solidFill>
                <a:latin typeface="+mn-lt"/>
                <a:ea typeface="+mn-ea"/>
                <a:cs typeface="+mn-cs"/>
              </a:defRPr>
            </a:lvl1pPr>
          </a:lstStyle>
          <a:p>
            <a:pPr>
              <a:defRPr/>
            </a:pPr>
            <a:fld id="{6524D48D-0CBF-47C3-950C-1D75AD68144A}" type="slidenum">
              <a:rPr lang="en-GB"/>
              <a:pPr>
                <a:defRPr/>
              </a:pPr>
              <a:t>‹#›</a:t>
            </a:fld>
            <a:endParaRPr lang="en-GB"/>
          </a:p>
        </p:txBody>
      </p:sp>
      <p:sp>
        <p:nvSpPr>
          <p:cNvPr id="1032" name="Line 12"/>
          <p:cNvSpPr>
            <a:spLocks noChangeShapeType="1"/>
          </p:cNvSpPr>
          <p:nvPr/>
        </p:nvSpPr>
        <p:spPr bwMode="auto">
          <a:xfrm>
            <a:off x="0" y="4876800"/>
            <a:ext cx="609600" cy="0"/>
          </a:xfrm>
          <a:prstGeom prst="line">
            <a:avLst/>
          </a:prstGeom>
          <a:noFill/>
          <a:ln w="44450">
            <a:solidFill>
              <a:schemeClr val="bg2"/>
            </a:solidFill>
            <a:round/>
            <a:headEnd/>
            <a:tailEnd/>
          </a:ln>
          <a:extLst/>
        </p:spPr>
        <p:txBody>
          <a:bodyPr/>
          <a:lstStyle/>
          <a:p>
            <a:pPr>
              <a:defRPr/>
            </a:pPr>
            <a:endParaRPr lang="en-GB" sz="1800">
              <a:solidFill>
                <a:srgbClr val="000000"/>
              </a:solidFill>
              <a:latin typeface="+mn-lt"/>
              <a:ea typeface="+mn-ea"/>
              <a:cs typeface="+mn-cs"/>
            </a:endParaRPr>
          </a:p>
        </p:txBody>
      </p:sp>
    </p:spTree>
  </p:cSld>
  <p:clrMap bg1="lt1" tx1="dk1" bg2="lt2" tx2="dk2" accent1="accent1" accent2="accent2" accent3="accent3" accent4="accent4" accent5="accent5" accent6="accent6" hlink="hlink" folHlink="folHlink"/>
  <p:sldLayoutIdLst>
    <p:sldLayoutId id="2147483868" r:id="rId1"/>
    <p:sldLayoutId id="2147483869" r:id="rId2"/>
    <p:sldLayoutId id="2147483870" r:id="rId3"/>
    <p:sldLayoutId id="2147483871" r:id="rId4"/>
    <p:sldLayoutId id="2147483872" r:id="rId5"/>
    <p:sldLayoutId id="2147483873" r:id="rId6"/>
    <p:sldLayoutId id="2147483874" r:id="rId7"/>
    <p:sldLayoutId id="2147483875" r:id="rId8"/>
    <p:sldLayoutId id="2147483876" r:id="rId9"/>
    <p:sldLayoutId id="2147483877" r:id="rId10"/>
    <p:sldLayoutId id="2147483878" r:id="rId11"/>
  </p:sldLayoutIdLst>
  <p:timing>
    <p:tnLst>
      <p:par>
        <p:cTn id="1" dur="indefinite" restart="never" nodeType="tmRoot"/>
      </p:par>
    </p:tnLst>
  </p:timing>
  <p:txStyles>
    <p:titleStyle>
      <a:lvl1pPr algn="l" rtl="0" eaLnBrk="0" fontAlgn="base" hangingPunct="0">
        <a:spcBef>
          <a:spcPct val="0"/>
        </a:spcBef>
        <a:spcAft>
          <a:spcPct val="0"/>
        </a:spcAft>
        <a:defRPr sz="4200">
          <a:solidFill>
            <a:schemeClr val="tx2"/>
          </a:solidFill>
          <a:latin typeface="+mj-lt"/>
          <a:ea typeface="ＭＳ Ｐゴシック" charset="-128"/>
          <a:cs typeface="ＭＳ Ｐゴシック" charset="-128"/>
        </a:defRPr>
      </a:lvl1pPr>
      <a:lvl2pPr algn="l" rtl="0" eaLnBrk="0" fontAlgn="base" hangingPunct="0">
        <a:spcBef>
          <a:spcPct val="0"/>
        </a:spcBef>
        <a:spcAft>
          <a:spcPct val="0"/>
        </a:spcAft>
        <a:defRPr sz="4200">
          <a:solidFill>
            <a:schemeClr val="tx2"/>
          </a:solidFill>
          <a:latin typeface="Times New Roman" charset="0"/>
          <a:ea typeface="ＭＳ Ｐゴシック" charset="-128"/>
          <a:cs typeface="ＭＳ Ｐゴシック" charset="-128"/>
        </a:defRPr>
      </a:lvl2pPr>
      <a:lvl3pPr algn="l" rtl="0" eaLnBrk="0" fontAlgn="base" hangingPunct="0">
        <a:spcBef>
          <a:spcPct val="0"/>
        </a:spcBef>
        <a:spcAft>
          <a:spcPct val="0"/>
        </a:spcAft>
        <a:defRPr sz="4200">
          <a:solidFill>
            <a:schemeClr val="tx2"/>
          </a:solidFill>
          <a:latin typeface="Times New Roman" charset="0"/>
          <a:ea typeface="ＭＳ Ｐゴシック" charset="-128"/>
          <a:cs typeface="ＭＳ Ｐゴシック" charset="-128"/>
        </a:defRPr>
      </a:lvl3pPr>
      <a:lvl4pPr algn="l" rtl="0" eaLnBrk="0" fontAlgn="base" hangingPunct="0">
        <a:spcBef>
          <a:spcPct val="0"/>
        </a:spcBef>
        <a:spcAft>
          <a:spcPct val="0"/>
        </a:spcAft>
        <a:defRPr sz="4200">
          <a:solidFill>
            <a:schemeClr val="tx2"/>
          </a:solidFill>
          <a:latin typeface="Times New Roman" charset="0"/>
          <a:ea typeface="ＭＳ Ｐゴシック" charset="-128"/>
          <a:cs typeface="ＭＳ Ｐゴシック" charset="-128"/>
        </a:defRPr>
      </a:lvl4pPr>
      <a:lvl5pPr algn="l" rtl="0" eaLnBrk="0" fontAlgn="base" hangingPunct="0">
        <a:spcBef>
          <a:spcPct val="0"/>
        </a:spcBef>
        <a:spcAft>
          <a:spcPct val="0"/>
        </a:spcAft>
        <a:defRPr sz="4200">
          <a:solidFill>
            <a:schemeClr val="tx2"/>
          </a:solidFill>
          <a:latin typeface="Times New Roman" charset="0"/>
          <a:ea typeface="ＭＳ Ｐゴシック" charset="-128"/>
          <a:cs typeface="ＭＳ Ｐゴシック" charset="-128"/>
        </a:defRPr>
      </a:lvl5pPr>
      <a:lvl6pPr marL="457200" algn="l" rtl="0" fontAlgn="base">
        <a:spcBef>
          <a:spcPct val="0"/>
        </a:spcBef>
        <a:spcAft>
          <a:spcPct val="0"/>
        </a:spcAft>
        <a:defRPr sz="4200">
          <a:solidFill>
            <a:schemeClr val="tx2"/>
          </a:solidFill>
          <a:latin typeface="Times New Roman" charset="0"/>
        </a:defRPr>
      </a:lvl6pPr>
      <a:lvl7pPr marL="914400" algn="l" rtl="0" fontAlgn="base">
        <a:spcBef>
          <a:spcPct val="0"/>
        </a:spcBef>
        <a:spcAft>
          <a:spcPct val="0"/>
        </a:spcAft>
        <a:defRPr sz="4200">
          <a:solidFill>
            <a:schemeClr val="tx2"/>
          </a:solidFill>
          <a:latin typeface="Times New Roman" charset="0"/>
        </a:defRPr>
      </a:lvl7pPr>
      <a:lvl8pPr marL="1371600" algn="l" rtl="0" fontAlgn="base">
        <a:spcBef>
          <a:spcPct val="0"/>
        </a:spcBef>
        <a:spcAft>
          <a:spcPct val="0"/>
        </a:spcAft>
        <a:defRPr sz="4200">
          <a:solidFill>
            <a:schemeClr val="tx2"/>
          </a:solidFill>
          <a:latin typeface="Times New Roman" charset="0"/>
        </a:defRPr>
      </a:lvl8pPr>
      <a:lvl9pPr marL="1828800" algn="l" rtl="0" fontAlgn="base">
        <a:spcBef>
          <a:spcPct val="0"/>
        </a:spcBef>
        <a:spcAft>
          <a:spcPct val="0"/>
        </a:spcAft>
        <a:defRPr sz="4200">
          <a:solidFill>
            <a:schemeClr val="tx2"/>
          </a:solidFill>
          <a:latin typeface="Times New Roman" charset="0"/>
        </a:defRPr>
      </a:lvl9pPr>
    </p:titleStyle>
    <p:bodyStyle>
      <a:lvl1pPr marL="342900" indent="-342900" algn="l" rtl="0" eaLnBrk="0" fontAlgn="base" hangingPunct="0">
        <a:spcBef>
          <a:spcPct val="20000"/>
        </a:spcBef>
        <a:spcAft>
          <a:spcPct val="0"/>
        </a:spcAft>
        <a:buClr>
          <a:schemeClr val="folHlink"/>
        </a:buClr>
        <a:buSzPct val="90000"/>
        <a:buFont typeface="Wingdings" charset="2"/>
        <a:buChar char="n"/>
        <a:defRPr sz="28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lr>
          <a:schemeClr val="accent1"/>
        </a:buClr>
        <a:buSzPct val="75000"/>
        <a:buFont typeface="Wingdings" charset="2"/>
        <a:buChar char="n"/>
        <a:defRPr sz="2600">
          <a:solidFill>
            <a:schemeClr val="tx1"/>
          </a:solidFill>
          <a:latin typeface="+mn-lt"/>
          <a:ea typeface="ＭＳ Ｐゴシック" charset="-128"/>
        </a:defRPr>
      </a:lvl2pPr>
      <a:lvl3pPr marL="1143000" indent="-228600" algn="l" rtl="0" eaLnBrk="0" fontAlgn="base" hangingPunct="0">
        <a:spcBef>
          <a:spcPct val="20000"/>
        </a:spcBef>
        <a:spcAft>
          <a:spcPct val="0"/>
        </a:spcAft>
        <a:buClr>
          <a:schemeClr val="folHlink"/>
        </a:buClr>
        <a:buSzPct val="55000"/>
        <a:buFont typeface="Wingdings" charset="2"/>
        <a:buChar char="n"/>
        <a:defRPr sz="2300">
          <a:solidFill>
            <a:schemeClr val="tx1"/>
          </a:solidFill>
          <a:latin typeface="+mn-lt"/>
          <a:ea typeface="ＭＳ Ｐゴシック" charset="-128"/>
        </a:defRPr>
      </a:lvl3pPr>
      <a:lvl4pPr marL="1600200" indent="-228600" algn="l" rtl="0" eaLnBrk="0" fontAlgn="base" hangingPunct="0">
        <a:spcBef>
          <a:spcPct val="20000"/>
        </a:spcBef>
        <a:spcAft>
          <a:spcPct val="0"/>
        </a:spcAft>
        <a:buClr>
          <a:schemeClr val="accent1"/>
        </a:buClr>
        <a:buFont typeface="Wingdings" charset="2"/>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lr>
          <a:schemeClr val="accent1"/>
        </a:buClr>
        <a:buFont typeface="Wingdings" charset="2"/>
        <a:buChar char="§"/>
        <a:defRPr sz="2000">
          <a:solidFill>
            <a:schemeClr val="tx1"/>
          </a:solidFill>
          <a:latin typeface="+mn-lt"/>
          <a:ea typeface="ＭＳ Ｐゴシック" charset="-128"/>
        </a:defRPr>
      </a:lvl5pPr>
      <a:lvl6pPr marL="25146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2">
            <a:lumMod val="90000"/>
          </a:schemeClr>
        </a:solidFill>
        <a:effectLst/>
      </p:bgPr>
    </p:bg>
    <p:spTree>
      <p:nvGrpSpPr>
        <p:cNvPr id="1" name=""/>
        <p:cNvGrpSpPr/>
        <p:nvPr/>
      </p:nvGrpSpPr>
      <p:grpSpPr>
        <a:xfrm>
          <a:off x="0" y="0"/>
          <a:ext cx="0" cy="0"/>
          <a:chOff x="0" y="0"/>
          <a:chExt cx="0" cy="0"/>
        </a:xfrm>
      </p:grpSpPr>
      <p:sp>
        <p:nvSpPr>
          <p:cNvPr id="37890"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GB"/>
          </a:p>
        </p:txBody>
      </p:sp>
      <p:sp>
        <p:nvSpPr>
          <p:cNvPr id="37891"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mn-lt"/>
                <a:ea typeface="+mn-ea"/>
                <a:cs typeface="+mn-cs"/>
              </a:defRPr>
            </a:lvl1pPr>
          </a:lstStyle>
          <a:p>
            <a:pPr>
              <a:defRPr/>
            </a:pPr>
            <a:fld id="{9CD8487D-5D4D-4C87-9DFF-0C3040FA5C08}" type="datetimeFigureOut">
              <a:rPr lang="en-GB"/>
              <a:pPr>
                <a:defRPr/>
              </a:pPr>
              <a:t>11/9/12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ea typeface="+mn-ea"/>
                <a:cs typeface="+mn-cs"/>
              </a:defRPr>
            </a:lvl1pPr>
          </a:lstStyle>
          <a:p>
            <a:pPr>
              <a:defRPr/>
            </a:pPr>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mn-lt"/>
                <a:ea typeface="+mn-ea"/>
                <a:cs typeface="+mn-cs"/>
              </a:defRPr>
            </a:lvl1pPr>
          </a:lstStyle>
          <a:p>
            <a:pPr>
              <a:defRPr/>
            </a:pPr>
            <a:fld id="{1B5B29F3-0C9E-47A4-B557-5156DE59F2BF}"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3879" r:id="rId1"/>
    <p:sldLayoutId id="2147483880" r:id="rId2"/>
    <p:sldLayoutId id="2147483881" r:id="rId3"/>
    <p:sldLayoutId id="2147483882" r:id="rId4"/>
    <p:sldLayoutId id="2147483883" r:id="rId5"/>
    <p:sldLayoutId id="2147483884" r:id="rId6"/>
    <p:sldLayoutId id="2147483885" r:id="rId7"/>
    <p:sldLayoutId id="2147483886" r:id="rId8"/>
    <p:sldLayoutId id="2147483887" r:id="rId9"/>
    <p:sldLayoutId id="2147483888" r:id="rId10"/>
    <p:sldLayoutId id="2147483889" r:id="rId11"/>
  </p:sldLayoutIdLst>
  <p:txStyles>
    <p:titleStyle>
      <a:lvl1pPr algn="ctr"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2pPr>
      <a:lvl3pPr algn="ctr"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3pPr>
      <a:lvl4pPr algn="ctr"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4pPr>
      <a:lvl5pPr algn="ctr"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5pPr>
      <a:lvl6pPr marL="457200" algn="ctr" rtl="0" fontAlgn="base">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rtl="0" fontAlgn="base">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rtl="0" fontAlgn="base">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rtl="0" fontAlgn="base">
        <a:spcBef>
          <a:spcPct val="0"/>
        </a:spcBef>
        <a:spcAft>
          <a:spcPct val="0"/>
        </a:spcAft>
        <a:defRPr sz="4400">
          <a:solidFill>
            <a:schemeClr val="tx1"/>
          </a:solidFill>
          <a:latin typeface="Calibri" charset="0"/>
          <a:ea typeface="ＭＳ Ｐゴシック" charset="-128"/>
          <a:cs typeface="ＭＳ Ｐゴシック" charset="-128"/>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2">
            <a:lumMod val="90000"/>
          </a:schemeClr>
        </a:solidFill>
        <a:effectLst/>
      </p:bgPr>
    </p:bg>
    <p:spTree>
      <p:nvGrpSpPr>
        <p:cNvPr id="1" name=""/>
        <p:cNvGrpSpPr/>
        <p:nvPr/>
      </p:nvGrpSpPr>
      <p:grpSpPr>
        <a:xfrm>
          <a:off x="0" y="0"/>
          <a:ext cx="0" cy="0"/>
          <a:chOff x="0" y="0"/>
          <a:chExt cx="0" cy="0"/>
        </a:xfrm>
      </p:grpSpPr>
      <p:sp>
        <p:nvSpPr>
          <p:cNvPr id="50178"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GB"/>
          </a:p>
        </p:txBody>
      </p:sp>
      <p:sp>
        <p:nvSpPr>
          <p:cNvPr id="50179"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mn-lt"/>
                <a:ea typeface="+mn-ea"/>
                <a:cs typeface="+mn-cs"/>
              </a:defRPr>
            </a:lvl1pPr>
          </a:lstStyle>
          <a:p>
            <a:pPr>
              <a:defRPr/>
            </a:pPr>
            <a:fld id="{5CF45E2E-3B0D-41E3-9D73-21D8FD0CCF78}" type="datetimeFigureOut">
              <a:rPr lang="en-GB"/>
              <a:pPr>
                <a:defRPr/>
              </a:pPr>
              <a:t>11/9/12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ea typeface="+mn-ea"/>
                <a:cs typeface="+mn-cs"/>
              </a:defRPr>
            </a:lvl1pPr>
          </a:lstStyle>
          <a:p>
            <a:pPr>
              <a:defRPr/>
            </a:pPr>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mn-lt"/>
                <a:ea typeface="+mn-ea"/>
                <a:cs typeface="+mn-cs"/>
              </a:defRPr>
            </a:lvl1pPr>
          </a:lstStyle>
          <a:p>
            <a:pPr>
              <a:defRPr/>
            </a:pPr>
            <a:fld id="{5390D25B-775C-4464-BB34-460D78F573B3}"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3845" r:id="rId1"/>
    <p:sldLayoutId id="2147483890" r:id="rId2"/>
    <p:sldLayoutId id="2147483844" r:id="rId3"/>
    <p:sldLayoutId id="2147483843" r:id="rId4"/>
    <p:sldLayoutId id="2147483842" r:id="rId5"/>
    <p:sldLayoutId id="2147483841" r:id="rId6"/>
    <p:sldLayoutId id="2147483840" r:id="rId7"/>
    <p:sldLayoutId id="2147483839" r:id="rId8"/>
    <p:sldLayoutId id="2147483838" r:id="rId9"/>
    <p:sldLayoutId id="2147483837" r:id="rId10"/>
    <p:sldLayoutId id="2147483836" r:id="rId11"/>
  </p:sldLayoutIdLst>
  <p:txStyles>
    <p:titleStyle>
      <a:lvl1pPr algn="ctr"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2pPr>
      <a:lvl3pPr algn="ctr"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3pPr>
      <a:lvl4pPr algn="ctr"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4pPr>
      <a:lvl5pPr algn="ctr"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5pPr>
      <a:lvl6pPr marL="457200" algn="ctr" rtl="0" fontAlgn="base">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rtl="0" fontAlgn="base">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rtl="0" fontAlgn="base">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rtl="0" fontAlgn="base">
        <a:spcBef>
          <a:spcPct val="0"/>
        </a:spcBef>
        <a:spcAft>
          <a:spcPct val="0"/>
        </a:spcAft>
        <a:defRPr sz="4400">
          <a:solidFill>
            <a:schemeClr val="tx1"/>
          </a:solidFill>
          <a:latin typeface="Calibri" charset="0"/>
          <a:ea typeface="ＭＳ Ｐゴシック" charset="-128"/>
          <a:cs typeface="ＭＳ Ｐゴシック" charset="-128"/>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2">
            <a:lumMod val="90000"/>
          </a:schemeClr>
        </a:solidFill>
        <a:effectLst/>
      </p:bgPr>
    </p:bg>
    <p:spTree>
      <p:nvGrpSpPr>
        <p:cNvPr id="1" name=""/>
        <p:cNvGrpSpPr/>
        <p:nvPr/>
      </p:nvGrpSpPr>
      <p:grpSpPr>
        <a:xfrm>
          <a:off x="0" y="0"/>
          <a:ext cx="0" cy="0"/>
          <a:chOff x="0" y="0"/>
          <a:chExt cx="0" cy="0"/>
        </a:xfrm>
      </p:grpSpPr>
      <p:sp>
        <p:nvSpPr>
          <p:cNvPr id="62466" name="Title Placeholder 21"/>
          <p:cNvSpPr>
            <a:spLocks noGrp="1"/>
          </p:cNvSpPr>
          <p:nvPr>
            <p:ph type="title"/>
          </p:nvPr>
        </p:nvSpPr>
        <p:spPr bwMode="auto">
          <a:xfrm>
            <a:off x="609600" y="228600"/>
            <a:ext cx="8153400" cy="990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2467" name="Text Placeholder 12"/>
          <p:cNvSpPr>
            <a:spLocks noGrp="1"/>
          </p:cNvSpPr>
          <p:nvPr>
            <p:ph type="body" idx="1"/>
          </p:nvPr>
        </p:nvSpPr>
        <p:spPr bwMode="auto">
          <a:xfrm>
            <a:off x="612775" y="1600200"/>
            <a:ext cx="8153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fontAlgn="auto" latinLnBrk="0" hangingPunct="1">
              <a:spcBef>
                <a:spcPts val="0"/>
              </a:spcBef>
              <a:spcAft>
                <a:spcPts val="0"/>
              </a:spcAft>
              <a:defRPr kumimoji="0" sz="1400">
                <a:solidFill>
                  <a:srgbClr val="775F55"/>
                </a:solidFill>
                <a:latin typeface="+mn-lt"/>
                <a:ea typeface="+mn-ea"/>
                <a:cs typeface="+mn-cs"/>
              </a:defRPr>
            </a:lvl1pPr>
          </a:lstStyle>
          <a:p>
            <a:pPr>
              <a:defRPr/>
            </a:pPr>
            <a:fld id="{9BE58277-4C49-48EA-9BBC-C94E8A67179D}" type="datetimeFigureOut">
              <a:rPr lang="en-GB"/>
              <a:pPr>
                <a:defRPr/>
              </a:pPr>
              <a:t>11/9/12</a:t>
            </a:fld>
            <a:endParaRPr lang="en-GB"/>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r" eaLnBrk="1" fontAlgn="auto" latinLnBrk="0" hangingPunct="1">
              <a:spcBef>
                <a:spcPts val="0"/>
              </a:spcBef>
              <a:spcAft>
                <a:spcPts val="0"/>
              </a:spcAft>
              <a:defRPr kumimoji="0" sz="1400">
                <a:solidFill>
                  <a:srgbClr val="775F55"/>
                </a:solidFill>
                <a:latin typeface="+mn-lt"/>
                <a:ea typeface="+mn-ea"/>
                <a:cs typeface="+mn-cs"/>
              </a:defRPr>
            </a:lvl1pPr>
          </a:lstStyle>
          <a:p>
            <a:pPr>
              <a:defRPr/>
            </a:pPr>
            <a:endParaRPr lang="en-GB"/>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fontAlgn="auto">
              <a:spcBef>
                <a:spcPts val="0"/>
              </a:spcBef>
              <a:spcAft>
                <a:spcPts val="0"/>
              </a:spcAft>
              <a:defRPr/>
            </a:pPr>
            <a:endParaRPr lang="en-US" sz="1800">
              <a:solidFill>
                <a:prstClr val="white"/>
              </a:solidFill>
            </a:endParaRPr>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fontAlgn="auto">
              <a:spcBef>
                <a:spcPts val="0"/>
              </a:spcBef>
              <a:spcAft>
                <a:spcPts val="0"/>
              </a:spcAft>
              <a:defRPr/>
            </a:pPr>
            <a:endParaRPr lang="en-US" sz="1800">
              <a:solidFill>
                <a:prstClr val="white"/>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fontAlgn="auto">
              <a:spcBef>
                <a:spcPts val="0"/>
              </a:spcBef>
              <a:spcAft>
                <a:spcPts val="0"/>
              </a:spcAft>
              <a:defRPr/>
            </a:pPr>
            <a:endParaRPr lang="en-US" sz="1800">
              <a:solidFill>
                <a:prstClr val="white"/>
              </a:solidFill>
            </a:endParaRPr>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anchor="ctr" anchorCtr="0">
            <a:normAutofit/>
          </a:bodyPr>
          <a:lstStyle>
            <a:lvl1pPr algn="ctr" eaLnBrk="1" fontAlgn="auto" latinLnBrk="0" hangingPunct="1">
              <a:spcBef>
                <a:spcPts val="0"/>
              </a:spcBef>
              <a:spcAft>
                <a:spcPts val="0"/>
              </a:spcAft>
              <a:defRPr kumimoji="0" sz="1400" b="1">
                <a:solidFill>
                  <a:srgbClr val="FFFFFF"/>
                </a:solidFill>
                <a:latin typeface="+mn-lt"/>
                <a:ea typeface="+mn-ea"/>
                <a:cs typeface="+mn-cs"/>
              </a:defRPr>
            </a:lvl1pPr>
          </a:lstStyle>
          <a:p>
            <a:pPr>
              <a:defRPr/>
            </a:pPr>
            <a:fld id="{877655C5-4A11-4AB9-ADB4-411D7FA31B0A}"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3891" r:id="rId1"/>
    <p:sldLayoutId id="2147483892" r:id="rId2"/>
    <p:sldLayoutId id="2147483893" r:id="rId3"/>
    <p:sldLayoutId id="2147483894" r:id="rId4"/>
    <p:sldLayoutId id="2147483895" r:id="rId5"/>
    <p:sldLayoutId id="2147483896" r:id="rId6"/>
    <p:sldLayoutId id="2147483897" r:id="rId7"/>
    <p:sldLayoutId id="2147483898" r:id="rId8"/>
    <p:sldLayoutId id="2147483899" r:id="rId9"/>
    <p:sldLayoutId id="2147483900" r:id="rId10"/>
    <p:sldLayoutId id="2147483901" r:id="rId11"/>
  </p:sldLayoutIdLst>
  <p:txStyles>
    <p:titleStyle>
      <a:lvl1pPr algn="l" rtl="0" eaLnBrk="0" fontAlgn="base" hangingPunct="0">
        <a:spcBef>
          <a:spcPct val="0"/>
        </a:spcBef>
        <a:spcAft>
          <a:spcPct val="0"/>
        </a:spcAft>
        <a:defRPr sz="4400" kern="1200">
          <a:solidFill>
            <a:schemeClr val="tx2"/>
          </a:solidFill>
          <a:latin typeface="+mj-lt"/>
          <a:ea typeface="ＭＳ Ｐゴシック" charset="-128"/>
          <a:cs typeface="ＭＳ Ｐゴシック" charset="-128"/>
        </a:defRPr>
      </a:lvl1pPr>
      <a:lvl2pPr algn="l" rtl="0" eaLnBrk="0" fontAlgn="base" hangingPunct="0">
        <a:spcBef>
          <a:spcPct val="0"/>
        </a:spcBef>
        <a:spcAft>
          <a:spcPct val="0"/>
        </a:spcAft>
        <a:defRPr sz="4400">
          <a:solidFill>
            <a:schemeClr val="tx2"/>
          </a:solidFill>
          <a:latin typeface="Tw Cen MT" pitchFamily="34" charset="0"/>
          <a:ea typeface="ＭＳ Ｐゴシック" charset="-128"/>
          <a:cs typeface="ＭＳ Ｐゴシック" charset="-128"/>
        </a:defRPr>
      </a:lvl2pPr>
      <a:lvl3pPr algn="l" rtl="0" eaLnBrk="0" fontAlgn="base" hangingPunct="0">
        <a:spcBef>
          <a:spcPct val="0"/>
        </a:spcBef>
        <a:spcAft>
          <a:spcPct val="0"/>
        </a:spcAft>
        <a:defRPr sz="4400">
          <a:solidFill>
            <a:schemeClr val="tx2"/>
          </a:solidFill>
          <a:latin typeface="Tw Cen MT" pitchFamily="34" charset="0"/>
          <a:ea typeface="ＭＳ Ｐゴシック" charset="-128"/>
          <a:cs typeface="ＭＳ Ｐゴシック" charset="-128"/>
        </a:defRPr>
      </a:lvl3pPr>
      <a:lvl4pPr algn="l" rtl="0" eaLnBrk="0" fontAlgn="base" hangingPunct="0">
        <a:spcBef>
          <a:spcPct val="0"/>
        </a:spcBef>
        <a:spcAft>
          <a:spcPct val="0"/>
        </a:spcAft>
        <a:defRPr sz="4400">
          <a:solidFill>
            <a:schemeClr val="tx2"/>
          </a:solidFill>
          <a:latin typeface="Tw Cen MT" pitchFamily="34" charset="0"/>
          <a:ea typeface="ＭＳ Ｐゴシック" charset="-128"/>
          <a:cs typeface="ＭＳ Ｐゴシック" charset="-128"/>
        </a:defRPr>
      </a:lvl4pPr>
      <a:lvl5pPr algn="l" rtl="0" eaLnBrk="0" fontAlgn="base" hangingPunct="0">
        <a:spcBef>
          <a:spcPct val="0"/>
        </a:spcBef>
        <a:spcAft>
          <a:spcPct val="0"/>
        </a:spcAft>
        <a:defRPr sz="4400">
          <a:solidFill>
            <a:schemeClr val="tx2"/>
          </a:solidFill>
          <a:latin typeface="Tw Cen MT" pitchFamily="34" charset="0"/>
          <a:ea typeface="ＭＳ Ｐゴシック" charset="-128"/>
          <a:cs typeface="ＭＳ Ｐゴシック" charset="-128"/>
        </a:defRPr>
      </a:lvl5pPr>
      <a:lvl6pPr marL="457200" algn="l" rtl="0" eaLnBrk="1" fontAlgn="base" hangingPunct="1">
        <a:spcBef>
          <a:spcPct val="0"/>
        </a:spcBef>
        <a:spcAft>
          <a:spcPct val="0"/>
        </a:spcAft>
        <a:defRPr sz="4400">
          <a:solidFill>
            <a:schemeClr val="tx2"/>
          </a:solidFill>
          <a:latin typeface="Tw Cen MT" pitchFamily="34" charset="0"/>
        </a:defRPr>
      </a:lvl6pPr>
      <a:lvl7pPr marL="914400" algn="l" rtl="0" eaLnBrk="1" fontAlgn="base" hangingPunct="1">
        <a:spcBef>
          <a:spcPct val="0"/>
        </a:spcBef>
        <a:spcAft>
          <a:spcPct val="0"/>
        </a:spcAft>
        <a:defRPr sz="4400">
          <a:solidFill>
            <a:schemeClr val="tx2"/>
          </a:solidFill>
          <a:latin typeface="Tw Cen MT" pitchFamily="34" charset="0"/>
        </a:defRPr>
      </a:lvl7pPr>
      <a:lvl8pPr marL="1371600" algn="l" rtl="0" eaLnBrk="1" fontAlgn="base" hangingPunct="1">
        <a:spcBef>
          <a:spcPct val="0"/>
        </a:spcBef>
        <a:spcAft>
          <a:spcPct val="0"/>
        </a:spcAft>
        <a:defRPr sz="4400">
          <a:solidFill>
            <a:schemeClr val="tx2"/>
          </a:solidFill>
          <a:latin typeface="Tw Cen MT" pitchFamily="34" charset="0"/>
        </a:defRPr>
      </a:lvl8pPr>
      <a:lvl9pPr marL="1828800" algn="l" rtl="0" eaLnBrk="1" fontAlgn="base" hangingPunct="1">
        <a:spcBef>
          <a:spcPct val="0"/>
        </a:spcBef>
        <a:spcAft>
          <a:spcPct val="0"/>
        </a:spcAft>
        <a:defRPr sz="4400">
          <a:solidFill>
            <a:schemeClr val="tx2"/>
          </a:solidFill>
          <a:latin typeface="Tw Cen MT" pitchFamily="34"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900" kern="1200">
          <a:solidFill>
            <a:schemeClr val="tx1"/>
          </a:solidFill>
          <a:latin typeface="+mn-lt"/>
          <a:ea typeface="ＭＳ Ｐゴシック" charset="-128"/>
          <a:cs typeface="ＭＳ Ｐゴシック" charset="-128"/>
        </a:defRPr>
      </a:lvl1pPr>
      <a:lvl2pPr marL="639763" indent="-273050" algn="l" rtl="0" eaLnBrk="0" fontAlgn="base" hangingPunct="0">
        <a:spcBef>
          <a:spcPts val="550"/>
        </a:spcBef>
        <a:spcAft>
          <a:spcPct val="0"/>
        </a:spcAft>
        <a:buClr>
          <a:schemeClr val="accent1"/>
        </a:buClr>
        <a:buSzPct val="70000"/>
        <a:buFont typeface="Wingdings 2" charset="2"/>
        <a:buChar char=""/>
        <a:defRPr sz="2600" kern="1200">
          <a:solidFill>
            <a:schemeClr val="tx1"/>
          </a:solidFill>
          <a:latin typeface="+mn-lt"/>
          <a:ea typeface="ＭＳ Ｐゴシック" charset="-128"/>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300" kern="1200">
          <a:solidFill>
            <a:schemeClr val="tx1"/>
          </a:solidFill>
          <a:latin typeface="+mn-lt"/>
          <a:ea typeface="ＭＳ Ｐゴシック" charset="-128"/>
          <a:cs typeface="+mn-cs"/>
        </a:defRPr>
      </a:lvl3pPr>
      <a:lvl4pPr marL="1371600" indent="-228600" algn="l" rtl="0" eaLnBrk="0" fontAlgn="base" hangingPunct="0">
        <a:spcBef>
          <a:spcPts val="400"/>
        </a:spcBef>
        <a:spcAft>
          <a:spcPct val="0"/>
        </a:spcAft>
        <a:buClr>
          <a:srgbClr val="A5AB81"/>
        </a:buClr>
        <a:buSzPct val="75000"/>
        <a:buFont typeface="Wingdings" charset="2"/>
        <a:buChar char=""/>
        <a:defRPr sz="2000" kern="1200">
          <a:solidFill>
            <a:schemeClr val="tx1"/>
          </a:solidFill>
          <a:latin typeface="+mn-lt"/>
          <a:ea typeface="ＭＳ Ｐゴシック" charset="-128"/>
          <a:cs typeface="+mn-cs"/>
        </a:defRPr>
      </a:lvl4pPr>
      <a:lvl5pPr marL="1828800" indent="-228600" algn="l" rtl="0" eaLnBrk="0" fontAlgn="base" hangingPunct="0">
        <a:spcBef>
          <a:spcPts val="400"/>
        </a:spcBef>
        <a:spcAft>
          <a:spcPct val="0"/>
        </a:spcAft>
        <a:buClr>
          <a:srgbClr val="D8B25C"/>
        </a:buClr>
        <a:buSzPct val="65000"/>
        <a:buFont typeface="Wingdings" charset="2"/>
        <a:buChar char=""/>
        <a:defRPr sz="2000" kern="1200">
          <a:solidFill>
            <a:schemeClr val="tx1"/>
          </a:solidFill>
          <a:latin typeface="+mn-lt"/>
          <a:ea typeface="ＭＳ Ｐゴシック" charset="-128"/>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2">
            <a:lumMod val="90000"/>
          </a:schemeClr>
        </a:solidFill>
        <a:effectLst/>
      </p:bgPr>
    </p:bg>
    <p:spTree>
      <p:nvGrpSpPr>
        <p:cNvPr id="1" name=""/>
        <p:cNvGrpSpPr/>
        <p:nvPr/>
      </p:nvGrpSpPr>
      <p:grpSpPr>
        <a:xfrm>
          <a:off x="0" y="0"/>
          <a:ext cx="0" cy="0"/>
          <a:chOff x="0" y="0"/>
          <a:chExt cx="0" cy="0"/>
        </a:xfrm>
      </p:grpSpPr>
      <p:sp>
        <p:nvSpPr>
          <p:cNvPr id="74754"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GB"/>
          </a:p>
        </p:txBody>
      </p:sp>
      <p:sp>
        <p:nvSpPr>
          <p:cNvPr id="74755"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mn-lt"/>
                <a:ea typeface="+mn-ea"/>
                <a:cs typeface="+mn-cs"/>
              </a:defRPr>
            </a:lvl1pPr>
          </a:lstStyle>
          <a:p>
            <a:pPr>
              <a:defRPr/>
            </a:pPr>
            <a:fld id="{57360A74-F989-40AE-A981-5103AA188932}" type="datetimeFigureOut">
              <a:rPr lang="en-GB"/>
              <a:pPr>
                <a:defRPr/>
              </a:pPr>
              <a:t>11/9/12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ea typeface="+mn-ea"/>
                <a:cs typeface="+mn-cs"/>
              </a:defRPr>
            </a:lvl1pPr>
          </a:lstStyle>
          <a:p>
            <a:pPr>
              <a:defRPr/>
            </a:pPr>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mn-lt"/>
                <a:ea typeface="+mn-ea"/>
                <a:cs typeface="+mn-cs"/>
              </a:defRPr>
            </a:lvl1pPr>
          </a:lstStyle>
          <a:p>
            <a:pPr>
              <a:defRPr/>
            </a:pPr>
            <a:fld id="{FE20C811-F6DC-473F-A923-4DFCA82791D5}"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3856" r:id="rId1"/>
    <p:sldLayoutId id="2147483855" r:id="rId2"/>
    <p:sldLayoutId id="2147483854" r:id="rId3"/>
    <p:sldLayoutId id="2147483853" r:id="rId4"/>
    <p:sldLayoutId id="2147483852" r:id="rId5"/>
    <p:sldLayoutId id="2147483851" r:id="rId6"/>
    <p:sldLayoutId id="2147483850" r:id="rId7"/>
    <p:sldLayoutId id="2147483849" r:id="rId8"/>
    <p:sldLayoutId id="2147483848" r:id="rId9"/>
    <p:sldLayoutId id="2147483847" r:id="rId10"/>
    <p:sldLayoutId id="2147483846" r:id="rId11"/>
  </p:sldLayoutIdLst>
  <p:txStyles>
    <p:titleStyle>
      <a:lvl1pPr algn="ctr"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2">
            <a:lumMod val="90000"/>
          </a:schemeClr>
        </a:solidFill>
        <a:effectLst/>
      </p:bgPr>
    </p:bg>
    <p:spTree>
      <p:nvGrpSpPr>
        <p:cNvPr id="1" name=""/>
        <p:cNvGrpSpPr/>
        <p:nvPr/>
      </p:nvGrpSpPr>
      <p:grpSpPr>
        <a:xfrm>
          <a:off x="0" y="0"/>
          <a:ext cx="0" cy="0"/>
          <a:chOff x="0" y="0"/>
          <a:chExt cx="0" cy="0"/>
        </a:xfrm>
      </p:grpSpPr>
      <p:grpSp>
        <p:nvGrpSpPr>
          <p:cNvPr id="87042" name="Group 2"/>
          <p:cNvGrpSpPr>
            <a:grpSpLocks/>
          </p:cNvGrpSpPr>
          <p:nvPr/>
        </p:nvGrpSpPr>
        <p:grpSpPr bwMode="auto">
          <a:xfrm>
            <a:off x="0" y="0"/>
            <a:ext cx="8686800" cy="4876800"/>
            <a:chOff x="0" y="0"/>
            <a:chExt cx="5472" cy="3072"/>
          </a:xfrm>
        </p:grpSpPr>
        <p:sp>
          <p:nvSpPr>
            <p:cNvPr id="1033" name="Rectangle 3"/>
            <p:cNvSpPr>
              <a:spLocks noChangeArrowheads="1"/>
            </p:cNvSpPr>
            <p:nvPr/>
          </p:nvSpPr>
          <p:spPr bwMode="auto">
            <a:xfrm>
              <a:off x="0" y="0"/>
              <a:ext cx="384" cy="3072"/>
            </a:xfrm>
            <a:prstGeom prst="rect">
              <a:avLst/>
            </a:prstGeom>
            <a:solidFill>
              <a:schemeClr val="accent1"/>
            </a:solidFill>
            <a:ln>
              <a:noFill/>
            </a:ln>
            <a:extLst/>
          </p:spPr>
          <p:txBody>
            <a:bodyPr wrap="none" anchor="ctr"/>
            <a:lstStyle/>
            <a:p>
              <a:pPr algn="ctr">
                <a:defRPr/>
              </a:pPr>
              <a:endParaRPr lang="en-US">
                <a:solidFill>
                  <a:srgbClr val="000000"/>
                </a:solidFill>
                <a:latin typeface="Times New Roman" pitchFamily="18" charset="0"/>
                <a:ea typeface="+mn-ea"/>
                <a:cs typeface="+mn-cs"/>
              </a:endParaRPr>
            </a:p>
          </p:txBody>
        </p:sp>
        <p:grpSp>
          <p:nvGrpSpPr>
            <p:cNvPr id="87050" name="Group 4"/>
            <p:cNvGrpSpPr>
              <a:grpSpLocks/>
            </p:cNvGrpSpPr>
            <p:nvPr/>
          </p:nvGrpSpPr>
          <p:grpSpPr bwMode="auto">
            <a:xfrm>
              <a:off x="240" y="893"/>
              <a:ext cx="5232" cy="115"/>
              <a:chOff x="240" y="893"/>
              <a:chExt cx="5232" cy="115"/>
            </a:xfrm>
          </p:grpSpPr>
          <p:sp>
            <p:nvSpPr>
              <p:cNvPr id="1035" name="Rectangle 5"/>
              <p:cNvSpPr>
                <a:spLocks noChangeArrowheads="1"/>
              </p:cNvSpPr>
              <p:nvPr/>
            </p:nvSpPr>
            <p:spPr bwMode="auto">
              <a:xfrm>
                <a:off x="4320" y="893"/>
                <a:ext cx="1152" cy="115"/>
              </a:xfrm>
              <a:prstGeom prst="rect">
                <a:avLst/>
              </a:prstGeom>
              <a:solidFill>
                <a:schemeClr val="folHlink"/>
              </a:solidFill>
              <a:ln>
                <a:noFill/>
              </a:ln>
              <a:extLst/>
            </p:spPr>
            <p:txBody>
              <a:bodyPr wrap="none" anchor="ctr"/>
              <a:lstStyle/>
              <a:p>
                <a:pPr algn="ctr">
                  <a:defRPr/>
                </a:pPr>
                <a:endParaRPr lang="en-US">
                  <a:solidFill>
                    <a:srgbClr val="000000"/>
                  </a:solidFill>
                  <a:latin typeface="Times New Roman" pitchFamily="18" charset="0"/>
                  <a:ea typeface="+mn-ea"/>
                  <a:cs typeface="+mn-cs"/>
                </a:endParaRPr>
              </a:p>
            </p:txBody>
          </p:sp>
          <p:sp>
            <p:nvSpPr>
              <p:cNvPr id="1036" name="Line 6"/>
              <p:cNvSpPr>
                <a:spLocks noChangeShapeType="1"/>
              </p:cNvSpPr>
              <p:nvPr/>
            </p:nvSpPr>
            <p:spPr bwMode="auto">
              <a:xfrm>
                <a:off x="240" y="941"/>
                <a:ext cx="5232" cy="0"/>
              </a:xfrm>
              <a:prstGeom prst="line">
                <a:avLst/>
              </a:prstGeom>
              <a:noFill/>
              <a:ln w="19050">
                <a:solidFill>
                  <a:schemeClr val="bg2"/>
                </a:solidFill>
                <a:round/>
                <a:headEnd/>
                <a:tailEnd/>
              </a:ln>
              <a:extLst/>
            </p:spPr>
            <p:txBody>
              <a:bodyPr/>
              <a:lstStyle/>
              <a:p>
                <a:pPr>
                  <a:defRPr/>
                </a:pPr>
                <a:endParaRPr lang="en-GB" sz="1800">
                  <a:solidFill>
                    <a:srgbClr val="000000"/>
                  </a:solidFill>
                  <a:latin typeface="+mn-lt"/>
                  <a:ea typeface="+mn-ea"/>
                  <a:cs typeface="+mn-cs"/>
                </a:endParaRPr>
              </a:p>
            </p:txBody>
          </p:sp>
        </p:grpSp>
      </p:grpSp>
      <p:sp>
        <p:nvSpPr>
          <p:cNvPr id="87043" name="Rectangle 7"/>
          <p:cNvSpPr>
            <a:spLocks noGrp="1" noChangeArrowheads="1"/>
          </p:cNvSpPr>
          <p:nvPr>
            <p:ph type="title"/>
          </p:nvPr>
        </p:nvSpPr>
        <p:spPr bwMode="auto">
          <a:xfrm>
            <a:off x="914400" y="277813"/>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GB"/>
          </a:p>
        </p:txBody>
      </p:sp>
      <p:sp>
        <p:nvSpPr>
          <p:cNvPr id="87044" name="Rectangle 8"/>
          <p:cNvSpPr>
            <a:spLocks noGrp="1" noChangeArrowheads="1"/>
          </p:cNvSpPr>
          <p:nvPr>
            <p:ph type="body" idx="1"/>
          </p:nvPr>
        </p:nvSpPr>
        <p:spPr bwMode="auto">
          <a:xfrm>
            <a:off x="914400" y="1600200"/>
            <a:ext cx="7772400" cy="4530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105" name="Rectangle 9"/>
          <p:cNvSpPr>
            <a:spLocks noGrp="1" noChangeArrowheads="1"/>
          </p:cNvSpPr>
          <p:nvPr>
            <p:ph type="dt" sz="half" idx="2"/>
          </p:nvPr>
        </p:nvSpPr>
        <p:spPr bwMode="auto">
          <a:xfrm>
            <a:off x="914400" y="6251575"/>
            <a:ext cx="19812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solidFill>
                  <a:srgbClr val="000000"/>
                </a:solidFill>
                <a:latin typeface="+mn-lt"/>
                <a:ea typeface="+mn-ea"/>
                <a:cs typeface="+mn-cs"/>
              </a:defRPr>
            </a:lvl1pPr>
          </a:lstStyle>
          <a:p>
            <a:pPr>
              <a:defRPr/>
            </a:pPr>
            <a:endParaRPr lang="en-GB"/>
          </a:p>
        </p:txBody>
      </p:sp>
      <p:sp>
        <p:nvSpPr>
          <p:cNvPr id="4106" name="Rectangle 10"/>
          <p:cNvSpPr>
            <a:spLocks noGrp="1" noChangeArrowheads="1"/>
          </p:cNvSpPr>
          <p:nvPr>
            <p:ph type="ftr" sz="quarter" idx="3"/>
          </p:nvPr>
        </p:nvSpPr>
        <p:spPr bwMode="auto">
          <a:xfrm>
            <a:off x="3352800" y="624840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solidFill>
                  <a:srgbClr val="000000"/>
                </a:solidFill>
                <a:latin typeface="+mn-lt"/>
                <a:ea typeface="+mn-ea"/>
                <a:cs typeface="+mn-cs"/>
              </a:defRPr>
            </a:lvl1pPr>
          </a:lstStyle>
          <a:p>
            <a:pPr>
              <a:defRPr/>
            </a:pPr>
            <a:endParaRPr lang="en-GB"/>
          </a:p>
        </p:txBody>
      </p:sp>
      <p:sp>
        <p:nvSpPr>
          <p:cNvPr id="4107" name="Rectangle 11"/>
          <p:cNvSpPr>
            <a:spLocks noGrp="1" noChangeArrowheads="1"/>
          </p:cNvSpPr>
          <p:nvPr>
            <p:ph type="sldNum" sz="quarter" idx="4"/>
          </p:nvPr>
        </p:nvSpPr>
        <p:spPr bwMode="auto">
          <a:xfrm>
            <a:off x="6781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solidFill>
                  <a:srgbClr val="000000"/>
                </a:solidFill>
                <a:latin typeface="+mn-lt"/>
                <a:ea typeface="+mn-ea"/>
                <a:cs typeface="+mn-cs"/>
              </a:defRPr>
            </a:lvl1pPr>
          </a:lstStyle>
          <a:p>
            <a:pPr>
              <a:defRPr/>
            </a:pPr>
            <a:fld id="{7AF782AD-1CFA-45C2-9EDD-11FA379E6D08}" type="slidenum">
              <a:rPr lang="en-GB"/>
              <a:pPr>
                <a:defRPr/>
              </a:pPr>
              <a:t>‹#›</a:t>
            </a:fld>
            <a:endParaRPr lang="en-GB"/>
          </a:p>
        </p:txBody>
      </p:sp>
      <p:sp>
        <p:nvSpPr>
          <p:cNvPr id="1032" name="Line 12"/>
          <p:cNvSpPr>
            <a:spLocks noChangeShapeType="1"/>
          </p:cNvSpPr>
          <p:nvPr/>
        </p:nvSpPr>
        <p:spPr bwMode="auto">
          <a:xfrm>
            <a:off x="0" y="4876800"/>
            <a:ext cx="609600" cy="0"/>
          </a:xfrm>
          <a:prstGeom prst="line">
            <a:avLst/>
          </a:prstGeom>
          <a:noFill/>
          <a:ln w="44450">
            <a:solidFill>
              <a:schemeClr val="bg2"/>
            </a:solidFill>
            <a:round/>
            <a:headEnd/>
            <a:tailEnd/>
          </a:ln>
          <a:extLst/>
        </p:spPr>
        <p:txBody>
          <a:bodyPr/>
          <a:lstStyle/>
          <a:p>
            <a:pPr>
              <a:defRPr/>
            </a:pPr>
            <a:endParaRPr lang="en-GB" sz="1800">
              <a:solidFill>
                <a:srgbClr val="000000"/>
              </a:solidFill>
              <a:latin typeface="+mn-lt"/>
              <a:ea typeface="+mn-ea"/>
              <a:cs typeface="+mn-cs"/>
            </a:endParaRPr>
          </a:p>
        </p:txBody>
      </p:sp>
    </p:spTree>
  </p:cSld>
  <p:clrMap bg1="lt1" tx1="dk1" bg2="lt2" tx2="dk2" accent1="accent1" accent2="accent2" accent3="accent3" accent4="accent4" accent5="accent5" accent6="accent6" hlink="hlink" folHlink="folHlink"/>
  <p:sldLayoutIdLst>
    <p:sldLayoutId id="2147483902" r:id="rId1"/>
    <p:sldLayoutId id="2147483903" r:id="rId2"/>
    <p:sldLayoutId id="2147483904" r:id="rId3"/>
    <p:sldLayoutId id="2147483905" r:id="rId4"/>
    <p:sldLayoutId id="2147483906" r:id="rId5"/>
    <p:sldLayoutId id="2147483907" r:id="rId6"/>
    <p:sldLayoutId id="2147483908" r:id="rId7"/>
    <p:sldLayoutId id="2147483909" r:id="rId8"/>
    <p:sldLayoutId id="2147483910" r:id="rId9"/>
    <p:sldLayoutId id="2147483911" r:id="rId10"/>
    <p:sldLayoutId id="2147483912" r:id="rId11"/>
  </p:sldLayoutIdLst>
  <p:timing>
    <p:tnLst>
      <p:par>
        <p:cTn id="1" dur="indefinite" restart="never" nodeType="tmRoot"/>
      </p:par>
    </p:tnLst>
  </p:timing>
  <p:txStyles>
    <p:titleStyle>
      <a:lvl1pPr algn="l" rtl="0" eaLnBrk="0" fontAlgn="base" hangingPunct="0">
        <a:spcBef>
          <a:spcPct val="0"/>
        </a:spcBef>
        <a:spcAft>
          <a:spcPct val="0"/>
        </a:spcAft>
        <a:defRPr sz="4200">
          <a:solidFill>
            <a:schemeClr val="tx2"/>
          </a:solidFill>
          <a:latin typeface="+mj-lt"/>
          <a:ea typeface="ＭＳ Ｐゴシック" charset="-128"/>
          <a:cs typeface="ＭＳ Ｐゴシック" charset="-128"/>
        </a:defRPr>
      </a:lvl1pPr>
      <a:lvl2pPr algn="l" rtl="0" eaLnBrk="0" fontAlgn="base" hangingPunct="0">
        <a:spcBef>
          <a:spcPct val="0"/>
        </a:spcBef>
        <a:spcAft>
          <a:spcPct val="0"/>
        </a:spcAft>
        <a:defRPr sz="4200">
          <a:solidFill>
            <a:schemeClr val="tx2"/>
          </a:solidFill>
          <a:latin typeface="Times New Roman" charset="0"/>
          <a:ea typeface="ＭＳ Ｐゴシック" charset="-128"/>
          <a:cs typeface="ＭＳ Ｐゴシック" charset="-128"/>
        </a:defRPr>
      </a:lvl2pPr>
      <a:lvl3pPr algn="l" rtl="0" eaLnBrk="0" fontAlgn="base" hangingPunct="0">
        <a:spcBef>
          <a:spcPct val="0"/>
        </a:spcBef>
        <a:spcAft>
          <a:spcPct val="0"/>
        </a:spcAft>
        <a:defRPr sz="4200">
          <a:solidFill>
            <a:schemeClr val="tx2"/>
          </a:solidFill>
          <a:latin typeface="Times New Roman" charset="0"/>
          <a:ea typeface="ＭＳ Ｐゴシック" charset="-128"/>
          <a:cs typeface="ＭＳ Ｐゴシック" charset="-128"/>
        </a:defRPr>
      </a:lvl3pPr>
      <a:lvl4pPr algn="l" rtl="0" eaLnBrk="0" fontAlgn="base" hangingPunct="0">
        <a:spcBef>
          <a:spcPct val="0"/>
        </a:spcBef>
        <a:spcAft>
          <a:spcPct val="0"/>
        </a:spcAft>
        <a:defRPr sz="4200">
          <a:solidFill>
            <a:schemeClr val="tx2"/>
          </a:solidFill>
          <a:latin typeface="Times New Roman" charset="0"/>
          <a:ea typeface="ＭＳ Ｐゴシック" charset="-128"/>
          <a:cs typeface="ＭＳ Ｐゴシック" charset="-128"/>
        </a:defRPr>
      </a:lvl4pPr>
      <a:lvl5pPr algn="l" rtl="0" eaLnBrk="0" fontAlgn="base" hangingPunct="0">
        <a:spcBef>
          <a:spcPct val="0"/>
        </a:spcBef>
        <a:spcAft>
          <a:spcPct val="0"/>
        </a:spcAft>
        <a:defRPr sz="4200">
          <a:solidFill>
            <a:schemeClr val="tx2"/>
          </a:solidFill>
          <a:latin typeface="Times New Roman" charset="0"/>
          <a:ea typeface="ＭＳ Ｐゴシック" charset="-128"/>
          <a:cs typeface="ＭＳ Ｐゴシック" charset="-128"/>
        </a:defRPr>
      </a:lvl5pPr>
      <a:lvl6pPr marL="457200" algn="l" rtl="0" eaLnBrk="1" fontAlgn="base" hangingPunct="1">
        <a:spcBef>
          <a:spcPct val="0"/>
        </a:spcBef>
        <a:spcAft>
          <a:spcPct val="0"/>
        </a:spcAft>
        <a:defRPr sz="4200">
          <a:solidFill>
            <a:schemeClr val="tx2"/>
          </a:solidFill>
          <a:latin typeface="Times New Roman" charset="0"/>
        </a:defRPr>
      </a:lvl6pPr>
      <a:lvl7pPr marL="914400" algn="l" rtl="0" eaLnBrk="1" fontAlgn="base" hangingPunct="1">
        <a:spcBef>
          <a:spcPct val="0"/>
        </a:spcBef>
        <a:spcAft>
          <a:spcPct val="0"/>
        </a:spcAft>
        <a:defRPr sz="4200">
          <a:solidFill>
            <a:schemeClr val="tx2"/>
          </a:solidFill>
          <a:latin typeface="Times New Roman" charset="0"/>
        </a:defRPr>
      </a:lvl7pPr>
      <a:lvl8pPr marL="1371600" algn="l" rtl="0" eaLnBrk="1" fontAlgn="base" hangingPunct="1">
        <a:spcBef>
          <a:spcPct val="0"/>
        </a:spcBef>
        <a:spcAft>
          <a:spcPct val="0"/>
        </a:spcAft>
        <a:defRPr sz="4200">
          <a:solidFill>
            <a:schemeClr val="tx2"/>
          </a:solidFill>
          <a:latin typeface="Times New Roman" charset="0"/>
        </a:defRPr>
      </a:lvl8pPr>
      <a:lvl9pPr marL="1828800" algn="l" rtl="0" eaLnBrk="1" fontAlgn="base" hangingPunct="1">
        <a:spcBef>
          <a:spcPct val="0"/>
        </a:spcBef>
        <a:spcAft>
          <a:spcPct val="0"/>
        </a:spcAft>
        <a:defRPr sz="4200">
          <a:solidFill>
            <a:schemeClr val="tx2"/>
          </a:solidFill>
          <a:latin typeface="Times New Roman" charset="0"/>
        </a:defRPr>
      </a:lvl9pPr>
    </p:titleStyle>
    <p:bodyStyle>
      <a:lvl1pPr marL="342900" indent="-342900" algn="l" rtl="0" eaLnBrk="0" fontAlgn="base" hangingPunct="0">
        <a:spcBef>
          <a:spcPct val="20000"/>
        </a:spcBef>
        <a:spcAft>
          <a:spcPct val="0"/>
        </a:spcAft>
        <a:buClr>
          <a:schemeClr val="folHlink"/>
        </a:buClr>
        <a:buSzPct val="90000"/>
        <a:buFont typeface="Wingdings" charset="2"/>
        <a:buChar char="n"/>
        <a:defRPr sz="28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lr>
          <a:schemeClr val="accent1"/>
        </a:buClr>
        <a:buSzPct val="75000"/>
        <a:buFont typeface="Wingdings" charset="2"/>
        <a:buChar char="n"/>
        <a:defRPr sz="2600">
          <a:solidFill>
            <a:schemeClr val="tx1"/>
          </a:solidFill>
          <a:latin typeface="+mn-lt"/>
          <a:ea typeface="ＭＳ Ｐゴシック" charset="-128"/>
        </a:defRPr>
      </a:lvl2pPr>
      <a:lvl3pPr marL="1143000" indent="-228600" algn="l" rtl="0" eaLnBrk="0" fontAlgn="base" hangingPunct="0">
        <a:spcBef>
          <a:spcPct val="20000"/>
        </a:spcBef>
        <a:spcAft>
          <a:spcPct val="0"/>
        </a:spcAft>
        <a:buClr>
          <a:schemeClr val="folHlink"/>
        </a:buClr>
        <a:buSzPct val="55000"/>
        <a:buFont typeface="Wingdings" charset="2"/>
        <a:buChar char="n"/>
        <a:defRPr sz="2300">
          <a:solidFill>
            <a:schemeClr val="tx1"/>
          </a:solidFill>
          <a:latin typeface="+mn-lt"/>
          <a:ea typeface="ＭＳ Ｐゴシック" charset="-128"/>
        </a:defRPr>
      </a:lvl3pPr>
      <a:lvl4pPr marL="1600200" indent="-228600" algn="l" rtl="0" eaLnBrk="0" fontAlgn="base" hangingPunct="0">
        <a:spcBef>
          <a:spcPct val="20000"/>
        </a:spcBef>
        <a:spcAft>
          <a:spcPct val="0"/>
        </a:spcAft>
        <a:buClr>
          <a:schemeClr val="accent1"/>
        </a:buClr>
        <a:buFont typeface="Wingdings" charset="2"/>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lr>
          <a:schemeClr val="accent1"/>
        </a:buClr>
        <a:buFont typeface="Wingdings" charset="2"/>
        <a:buChar char="§"/>
        <a:defRPr sz="2000">
          <a:solidFill>
            <a:schemeClr val="tx1"/>
          </a:solidFill>
          <a:latin typeface="+mn-lt"/>
          <a:ea typeface="ＭＳ Ｐゴシック" charset="-128"/>
        </a:defRPr>
      </a:lvl5pPr>
      <a:lvl6pPr marL="2514600" indent="-228600" algn="l" rtl="0" eaLnBrk="1" fontAlgn="base" hangingPunct="1">
        <a:spcBef>
          <a:spcPct val="20000"/>
        </a:spcBef>
        <a:spcAft>
          <a:spcPct val="0"/>
        </a:spcAft>
        <a:buClr>
          <a:schemeClr val="accent1"/>
        </a:buClr>
        <a:buFont typeface="Wingdings" pitchFamily="2" charset="2"/>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Wingdings" pitchFamily="2" charset="2"/>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Wingdings" pitchFamily="2" charset="2"/>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3" Type="http://schemas.openxmlformats.org/officeDocument/2006/relationships/hyperlink" Target="http://www.brookes.ac.uk/services/ocsld/consultants/ocsld/mary_deane.html" TargetMode="External"/><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3" Type="http://schemas.openxmlformats.org/officeDocument/2006/relationships/hyperlink" Target="http://wwwm.coventry.ac.uk/researchnet/cucv/Pages/Profile.aspx?profileID=436" TargetMode="External"/><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3" Type="http://schemas.openxmlformats.org/officeDocument/2006/relationships/image" Target="../media/image4.emf"/><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4" Type="http://schemas.openxmlformats.org/officeDocument/2006/relationships/hyperlink" Target="http://learnhigher.ac.uk/videoresources/criticalthinking/" TargetMode="External"/><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hyperlink" Target="https://www1.plymouth.ac.uk/learningdevelopment/Pages/default.aspx" TargetMode="External"/><Relationship Id="rId5" Type="http://schemas.openxmlformats.org/officeDocument/2006/relationships/hyperlink" Target="http://www.learningdevelopment.plymouth.ac.uk/wrasse/" TargetMode="External"/></Relationships>
</file>

<file path=ppt/slides/_rels/slide9.xml.rels><?xml version="1.0" encoding="UTF-8" standalone="yes"?>
<Relationships xmlns="http://schemas.openxmlformats.org/package/2006/relationships"><Relationship Id="rId2" Type="http://schemas.openxmlformats.org/officeDocument/2006/relationships/hyperlink" Target="http://www2.ul.ie/web/WWW/Services/Centre_for_Teaching_&amp;_Learning/The_Writing_Centre/RESOURCES/%3E%3E_Student_Resources/Documents_from_Writing_Center_Presentations,_Seminars_and_Workshops"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100353" name="Title 1"/>
          <p:cNvSpPr>
            <a:spLocks noGrp="1"/>
          </p:cNvSpPr>
          <p:nvPr>
            <p:ph type="ctrTitle"/>
          </p:nvPr>
        </p:nvSpPr>
        <p:spPr/>
        <p:txBody>
          <a:bodyPr/>
          <a:lstStyle/>
          <a:p>
            <a:pPr eaLnBrk="1" hangingPunct="1"/>
            <a:r>
              <a:rPr lang="en-GB" sz="3200" b="1" i="1" smtClean="0"/>
              <a:t>Embedding Writing in STEM Disciplines</a:t>
            </a:r>
            <a:r>
              <a:rPr lang="en-GB" sz="3200" smtClean="0"/>
              <a:t>: </a:t>
            </a:r>
            <a:r>
              <a:rPr lang="en-GB" sz="2800" b="1" i="1" smtClean="0"/>
              <a:t>National HE STEM Conference, University of Birmingham, 3 September 2012</a:t>
            </a:r>
            <a:r>
              <a:rPr lang="en-GB" sz="3200" smtClean="0"/>
              <a:t/>
            </a:r>
            <a:br>
              <a:rPr lang="en-GB" sz="3200" smtClean="0"/>
            </a:br>
            <a:r>
              <a:rPr lang="en-GB" sz="3200" smtClean="0"/>
              <a:t/>
            </a:r>
            <a:br>
              <a:rPr lang="en-GB" sz="3200" smtClean="0"/>
            </a:br>
            <a:r>
              <a:rPr lang="en-GB" sz="3200" smtClean="0"/>
              <a:t> </a:t>
            </a:r>
            <a:r>
              <a:rPr lang="en-GB" sz="2800" b="1" smtClean="0"/>
              <a:t>Some top-down and bottom-up strategies for embedding writing development in academic programmes </a:t>
            </a:r>
          </a:p>
        </p:txBody>
      </p:sp>
      <p:sp>
        <p:nvSpPr>
          <p:cNvPr id="3" name="Subtitle 2"/>
          <p:cNvSpPr>
            <a:spLocks noGrp="1"/>
          </p:cNvSpPr>
          <p:nvPr>
            <p:ph type="subTitle" idx="1"/>
          </p:nvPr>
        </p:nvSpPr>
        <p:spPr>
          <a:xfrm>
            <a:off x="1371600" y="4572000"/>
            <a:ext cx="6400800" cy="1752600"/>
          </a:xfrm>
        </p:spPr>
        <p:txBody>
          <a:bodyPr>
            <a:normAutofit/>
          </a:bodyPr>
          <a:lstStyle/>
          <a:p>
            <a:pPr eaLnBrk="1" hangingPunct="1">
              <a:lnSpc>
                <a:spcPct val="80000"/>
              </a:lnSpc>
            </a:pPr>
            <a:r>
              <a:rPr lang="en-GB" sz="2200" smtClean="0">
                <a:solidFill>
                  <a:srgbClr val="898989"/>
                </a:solidFill>
              </a:rPr>
              <a:t>Lawrence Cleary, University of Limerick </a:t>
            </a:r>
          </a:p>
          <a:p>
            <a:pPr eaLnBrk="1" hangingPunct="1">
              <a:lnSpc>
                <a:spcPct val="80000"/>
              </a:lnSpc>
            </a:pPr>
            <a:r>
              <a:rPr lang="en-GB" sz="2200" smtClean="0">
                <a:solidFill>
                  <a:srgbClr val="898989"/>
                </a:solidFill>
              </a:rPr>
              <a:t>with contributions from: Íde O’Sullivan, University of Limerick; Mary Deane, Oxford Brooks University; Lisa Ganobcsik-Williams, Coventry University; and John Hilsdon, Plymouth University</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eaLnBrk="1" fontAlgn="auto" hangingPunct="1">
              <a:spcAft>
                <a:spcPts val="0"/>
              </a:spcAft>
              <a:defRPr/>
            </a:pPr>
            <a:r>
              <a:rPr lang="en-GB" dirty="0" smtClean="0">
                <a:ea typeface="+mj-ea"/>
                <a:cs typeface="+mj-cs"/>
              </a:rPr>
              <a:t>Top-Down: Graduate Attributes</a:t>
            </a:r>
            <a:endParaRPr lang="en-GB" dirty="0">
              <a:ea typeface="+mj-ea"/>
              <a:cs typeface="+mj-cs"/>
            </a:endParaRPr>
          </a:p>
        </p:txBody>
      </p:sp>
      <p:sp>
        <p:nvSpPr>
          <p:cNvPr id="101378" name="Content Placeholder 2"/>
          <p:cNvSpPr>
            <a:spLocks noGrp="1"/>
          </p:cNvSpPr>
          <p:nvPr>
            <p:ph idx="1"/>
          </p:nvPr>
        </p:nvSpPr>
        <p:spPr/>
        <p:txBody>
          <a:bodyPr/>
          <a:lstStyle/>
          <a:p>
            <a:pPr eaLnBrk="1" hangingPunct="1"/>
            <a:r>
              <a:rPr lang="en-GB" smtClean="0"/>
              <a:t>Mary Deane at Oxford Brookes University (</a:t>
            </a:r>
            <a:r>
              <a:rPr lang="en-US" smtClean="0">
                <a:hlinkClick r:id="rId3"/>
              </a:rPr>
              <a:t>http://www.brookes.ac.uk/services/ocsld/consultants/ocsld/mary_deane.html</a:t>
            </a:r>
            <a:r>
              <a:rPr lang="en-US" smtClean="0"/>
              <a:t>)</a:t>
            </a:r>
            <a:endParaRPr lang="en-GB"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eaLnBrk="1" fontAlgn="auto" hangingPunct="1">
              <a:spcAft>
                <a:spcPts val="0"/>
              </a:spcAft>
              <a:defRPr/>
            </a:pPr>
            <a:r>
              <a:rPr lang="en-GB" dirty="0">
                <a:ea typeface="+mj-ea"/>
                <a:cs typeface="+mj-cs"/>
              </a:rPr>
              <a:t>Top-Down: Graduate Attributes</a:t>
            </a:r>
          </a:p>
        </p:txBody>
      </p:sp>
      <p:sp>
        <p:nvSpPr>
          <p:cNvPr id="103426" name="Content Placeholder 2"/>
          <p:cNvSpPr>
            <a:spLocks noGrp="1"/>
          </p:cNvSpPr>
          <p:nvPr>
            <p:ph idx="1"/>
          </p:nvPr>
        </p:nvSpPr>
        <p:spPr/>
        <p:txBody>
          <a:bodyPr/>
          <a:lstStyle/>
          <a:p>
            <a:pPr eaLnBrk="1" hangingPunct="1"/>
            <a:r>
              <a:rPr lang="en-GB" smtClean="0"/>
              <a:t>Lisa Ganobcsik-Williams at Coventry University </a:t>
            </a:r>
            <a:r>
              <a:rPr lang="en-US" smtClean="0"/>
              <a:t>(</a:t>
            </a:r>
            <a:r>
              <a:rPr lang="en-US" smtClean="0">
                <a:hlinkClick r:id="rId3"/>
              </a:rPr>
              <a:t>http://wwwm.coventry.ac.uk/researchnet/cucv/Pages/Profile.aspx?profileID=436</a:t>
            </a:r>
            <a:r>
              <a:rPr lang="en-US" smtClean="0"/>
              <a:t>)</a:t>
            </a:r>
            <a:endParaRPr lang="en-GB"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48129" name="Title 3"/>
          <p:cNvSpPr>
            <a:spLocks noGrp="1"/>
          </p:cNvSpPr>
          <p:nvPr>
            <p:ph type="title"/>
          </p:nvPr>
        </p:nvSpPr>
        <p:spPr/>
        <p:txBody>
          <a:bodyPr/>
          <a:lstStyle/>
          <a:p>
            <a:pPr eaLnBrk="1" hangingPunct="1">
              <a:defRPr/>
            </a:pPr>
            <a:r>
              <a:rPr lang="en-GB" sz="3600" b="1" dirty="0" smtClean="0">
                <a:solidFill>
                  <a:schemeClr val="accent1">
                    <a:lumMod val="75000"/>
                  </a:schemeClr>
                </a:solidFill>
                <a:ea typeface="+mj-ea"/>
                <a:cs typeface="+mj-cs"/>
              </a:rPr>
              <a:t>‘</a:t>
            </a:r>
            <a:r>
              <a:rPr lang="en-GB" sz="3600" b="1" i="1" dirty="0" smtClean="0">
                <a:solidFill>
                  <a:schemeClr val="accent1">
                    <a:lumMod val="75000"/>
                  </a:schemeClr>
                </a:solidFill>
                <a:ea typeface="+mj-ea"/>
                <a:cs typeface="+mj-cs"/>
              </a:rPr>
              <a:t>to enable students to become independent writers’</a:t>
            </a:r>
            <a:endParaRPr lang="en-GB" sz="3600" b="1" dirty="0" smtClean="0">
              <a:solidFill>
                <a:schemeClr val="accent1">
                  <a:lumMod val="75000"/>
                </a:schemeClr>
              </a:solidFill>
              <a:ea typeface="+mj-ea"/>
              <a:cs typeface="+mj-cs"/>
            </a:endParaRPr>
          </a:p>
        </p:txBody>
      </p:sp>
      <p:sp>
        <p:nvSpPr>
          <p:cNvPr id="5" name="Content Placeholder 4"/>
          <p:cNvSpPr>
            <a:spLocks noGrp="1"/>
          </p:cNvSpPr>
          <p:nvPr>
            <p:ph idx="1"/>
          </p:nvPr>
        </p:nvSpPr>
        <p:spPr/>
        <p:txBody>
          <a:bodyPr rtlCol="0">
            <a:normAutofit fontScale="85000" lnSpcReduction="20000"/>
          </a:bodyPr>
          <a:lstStyle/>
          <a:p>
            <a:pPr eaLnBrk="1" fontAlgn="auto" hangingPunct="1">
              <a:spcAft>
                <a:spcPts val="0"/>
              </a:spcAft>
              <a:buFont typeface="Arial" pitchFamily="34" charset="0"/>
              <a:buChar char="•"/>
              <a:defRPr/>
            </a:pPr>
            <a:r>
              <a:rPr lang="en-GB" dirty="0" smtClean="0">
                <a:latin typeface="+mj-lt"/>
                <a:ea typeface="+mn-ea"/>
                <a:cs typeface="+mn-cs"/>
              </a:rPr>
              <a:t>20-minute bookable-on-the-day writing tutorials</a:t>
            </a:r>
          </a:p>
          <a:p>
            <a:pPr eaLnBrk="1" fontAlgn="auto" hangingPunct="1">
              <a:spcAft>
                <a:spcPts val="0"/>
              </a:spcAft>
              <a:buFont typeface="Arial" pitchFamily="34" charset="0"/>
              <a:buChar char="•"/>
              <a:defRPr/>
            </a:pPr>
            <a:r>
              <a:rPr lang="en-GB" dirty="0" smtClean="0">
                <a:latin typeface="+mj-lt"/>
                <a:ea typeface="+mn-ea"/>
                <a:cs typeface="+mn-cs"/>
              </a:rPr>
              <a:t>50-minute bookable-in-advance writing tutorials</a:t>
            </a:r>
          </a:p>
          <a:p>
            <a:pPr eaLnBrk="1" fontAlgn="auto" hangingPunct="1">
              <a:spcAft>
                <a:spcPts val="0"/>
              </a:spcAft>
              <a:buFont typeface="Arial" pitchFamily="34" charset="0"/>
              <a:buChar char="•"/>
              <a:defRPr/>
            </a:pPr>
            <a:r>
              <a:rPr lang="en-GB" dirty="0" smtClean="0">
                <a:latin typeface="+mj-lt"/>
                <a:ea typeface="+mn-ea"/>
                <a:cs typeface="+mn-cs"/>
              </a:rPr>
              <a:t>Undergraduate and postgraduate workshops on common writing topics</a:t>
            </a:r>
          </a:p>
          <a:p>
            <a:pPr eaLnBrk="1" fontAlgn="auto" hangingPunct="1">
              <a:spcAft>
                <a:spcPts val="0"/>
              </a:spcAft>
              <a:buFont typeface="Arial" pitchFamily="34" charset="0"/>
              <a:buChar char="•"/>
              <a:defRPr/>
            </a:pPr>
            <a:r>
              <a:rPr lang="en-GB" dirty="0" smtClean="0">
                <a:latin typeface="+mj-lt"/>
                <a:ea typeface="+mn-ea"/>
                <a:cs typeface="+mn-cs"/>
              </a:rPr>
              <a:t>‘protected writing time’ (‘drop in and write’) sessions</a:t>
            </a:r>
          </a:p>
          <a:p>
            <a:pPr eaLnBrk="1" fontAlgn="auto" hangingPunct="1">
              <a:spcAft>
                <a:spcPts val="0"/>
              </a:spcAft>
              <a:buFont typeface="Arial" pitchFamily="34" charset="0"/>
              <a:buChar char="•"/>
              <a:defRPr/>
            </a:pPr>
            <a:r>
              <a:rPr lang="en-GB" dirty="0" smtClean="0">
                <a:latin typeface="+mj-lt"/>
                <a:ea typeface="+mn-ea"/>
                <a:cs typeface="+mn-cs"/>
              </a:rPr>
              <a:t>3rd Yr Dissertation Writing Sessions</a:t>
            </a:r>
          </a:p>
          <a:p>
            <a:pPr eaLnBrk="1" fontAlgn="auto" hangingPunct="1">
              <a:spcAft>
                <a:spcPts val="0"/>
              </a:spcAft>
              <a:buFont typeface="Arial" pitchFamily="34" charset="0"/>
              <a:buChar char="•"/>
              <a:defRPr/>
            </a:pPr>
            <a:r>
              <a:rPr lang="en-GB" dirty="0" smtClean="0">
                <a:latin typeface="+mj-lt"/>
                <a:ea typeface="+mn-ea"/>
                <a:cs typeface="+mn-cs"/>
              </a:rPr>
              <a:t>Postgraduate ‘Active Writing Sessions’</a:t>
            </a:r>
          </a:p>
          <a:p>
            <a:pPr eaLnBrk="1" fontAlgn="auto" hangingPunct="1">
              <a:spcAft>
                <a:spcPts val="0"/>
              </a:spcAft>
              <a:buFont typeface="Arial" pitchFamily="34" charset="0"/>
              <a:buChar char="•"/>
              <a:defRPr/>
            </a:pPr>
            <a:r>
              <a:rPr lang="en-GB" dirty="0" err="1" smtClean="0">
                <a:latin typeface="+mj-lt"/>
                <a:ea typeface="+mn-ea"/>
                <a:cs typeface="+mn-cs"/>
              </a:rPr>
              <a:t>Add+Vantage</a:t>
            </a:r>
            <a:r>
              <a:rPr lang="en-GB" dirty="0" smtClean="0">
                <a:latin typeface="+mj-lt"/>
                <a:ea typeface="+mn-ea"/>
                <a:cs typeface="+mn-cs"/>
              </a:rPr>
              <a:t> modules (dedicated credit-bearing Academic Writing modules) </a:t>
            </a:r>
          </a:p>
          <a:p>
            <a:pPr eaLnBrk="1" fontAlgn="auto" hangingPunct="1">
              <a:spcAft>
                <a:spcPts val="0"/>
              </a:spcAft>
              <a:buFont typeface="Arial" pitchFamily="34" charset="0"/>
              <a:buChar char="•"/>
              <a:defRPr/>
            </a:pPr>
            <a:r>
              <a:rPr lang="en-GB" dirty="0" smtClean="0">
                <a:latin typeface="+mj-lt"/>
                <a:ea typeface="+mn-ea"/>
                <a:cs typeface="+mn-cs"/>
              </a:rPr>
              <a:t>‘Writing for Scholarly Publication’ Masters module</a:t>
            </a:r>
          </a:p>
          <a:p>
            <a:pPr eaLnBrk="1" fontAlgn="auto" hangingPunct="1">
              <a:spcAft>
                <a:spcPts val="0"/>
              </a:spcAft>
              <a:buFont typeface="Arial" pitchFamily="34" charset="0"/>
              <a:buChar char="•"/>
              <a:defRPr/>
            </a:pPr>
            <a:r>
              <a:rPr lang="en-GB" dirty="0" smtClean="0">
                <a:latin typeface="+mj-lt"/>
                <a:ea typeface="+mn-ea"/>
                <a:cs typeface="+mn-cs"/>
              </a:rPr>
              <a:t>CU Harvard Reference Style</a:t>
            </a:r>
            <a:endParaRPr lang="en-GB" dirty="0">
              <a:latin typeface="+mj-lt"/>
              <a:ea typeface="+mn-ea"/>
              <a:cs typeface="+mn-cs"/>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pic>
        <p:nvPicPr>
          <p:cNvPr id="107521" name="Picture 2"/>
          <p:cNvPicPr>
            <a:picLocks noChangeAspect="1" noChangeArrowheads="1"/>
          </p:cNvPicPr>
          <p:nvPr/>
        </p:nvPicPr>
        <p:blipFill>
          <a:blip r:embed="rId3"/>
          <a:srcRect/>
          <a:stretch>
            <a:fillRect/>
          </a:stretch>
        </p:blipFill>
        <p:spPr bwMode="auto">
          <a:xfrm>
            <a:off x="1042988" y="560388"/>
            <a:ext cx="7199312" cy="5389562"/>
          </a:xfrm>
          <a:prstGeom prst="rect">
            <a:avLst/>
          </a:prstGeom>
          <a:noFill/>
          <a:ln w="9525">
            <a:noFill/>
            <a:miter lim="800000"/>
            <a:headEnd/>
            <a:tailEnd/>
          </a:ln>
        </p:spPr>
      </p:pic>
      <p:sp>
        <p:nvSpPr>
          <p:cNvPr id="107522" name="Title 3"/>
          <p:cNvSpPr>
            <a:spLocks noGrp="1"/>
          </p:cNvSpPr>
          <p:nvPr>
            <p:ph type="title"/>
          </p:nvPr>
        </p:nvSpPr>
        <p:spPr>
          <a:xfrm>
            <a:off x="323850" y="5876925"/>
            <a:ext cx="8229600" cy="720725"/>
          </a:xfrm>
        </p:spPr>
        <p:txBody>
          <a:bodyPr/>
          <a:lstStyle/>
          <a:p>
            <a:r>
              <a:rPr lang="en-GB" sz="2800" smtClean="0"/>
              <a:t>University of Limerick</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56321" name="Title 1"/>
          <p:cNvSpPr>
            <a:spLocks noGrp="1"/>
          </p:cNvSpPr>
          <p:nvPr>
            <p:ph type="title"/>
          </p:nvPr>
        </p:nvSpPr>
        <p:spPr/>
        <p:txBody>
          <a:bodyPr/>
          <a:lstStyle/>
          <a:p>
            <a:pPr eaLnBrk="1" hangingPunct="1">
              <a:defRPr/>
            </a:pPr>
            <a:r>
              <a:rPr lang="en-GB" dirty="0" smtClean="0">
                <a:solidFill>
                  <a:schemeClr val="accent1">
                    <a:lumMod val="75000"/>
                  </a:schemeClr>
                </a:solidFill>
                <a:ea typeface="+mj-ea"/>
                <a:cs typeface="+mj-cs"/>
              </a:rPr>
              <a:t>Attributes of Graduate Writers</a:t>
            </a:r>
          </a:p>
        </p:txBody>
      </p:sp>
      <p:sp>
        <p:nvSpPr>
          <p:cNvPr id="3" name="Content Placeholder 2"/>
          <p:cNvSpPr>
            <a:spLocks noGrp="1"/>
          </p:cNvSpPr>
          <p:nvPr>
            <p:ph idx="1"/>
          </p:nvPr>
        </p:nvSpPr>
        <p:spPr/>
        <p:txBody>
          <a:bodyPr rtlCol="0">
            <a:normAutofit fontScale="85000" lnSpcReduction="20000"/>
          </a:bodyPr>
          <a:lstStyle/>
          <a:p>
            <a:pPr eaLnBrk="1" fontAlgn="auto" hangingPunct="1">
              <a:spcAft>
                <a:spcPts val="0"/>
              </a:spcAft>
              <a:buFont typeface="Arial" pitchFamily="34" charset="0"/>
              <a:buChar char="•"/>
              <a:defRPr/>
            </a:pPr>
            <a:r>
              <a:rPr lang="en-GB" dirty="0" smtClean="0">
                <a:ea typeface="+mn-ea"/>
                <a:cs typeface="+mn-cs"/>
              </a:rPr>
              <a:t>A fundamental, reasoned, even researched,  understanding of the goal of their communication</a:t>
            </a:r>
          </a:p>
          <a:p>
            <a:pPr eaLnBrk="1" fontAlgn="auto" hangingPunct="1">
              <a:spcAft>
                <a:spcPts val="0"/>
              </a:spcAft>
              <a:buFont typeface="Arial" pitchFamily="34" charset="0"/>
              <a:buChar char="•"/>
              <a:defRPr/>
            </a:pPr>
            <a:r>
              <a:rPr lang="en-GB" dirty="0" smtClean="0">
                <a:ea typeface="+mn-ea"/>
                <a:cs typeface="+mn-cs"/>
              </a:rPr>
              <a:t>A critical awareness of their own research and writing processes</a:t>
            </a:r>
          </a:p>
          <a:p>
            <a:pPr eaLnBrk="1" fontAlgn="auto" hangingPunct="1">
              <a:spcAft>
                <a:spcPts val="0"/>
              </a:spcAft>
              <a:buFont typeface="Arial" pitchFamily="34" charset="0"/>
              <a:buChar char="•"/>
              <a:defRPr/>
            </a:pPr>
            <a:r>
              <a:rPr lang="en-GB" dirty="0" smtClean="0">
                <a:ea typeface="+mn-ea"/>
                <a:cs typeface="+mn-cs"/>
              </a:rPr>
              <a:t>The ability to evaluate how language is functioning to make meaning beyond mere denotation </a:t>
            </a:r>
          </a:p>
          <a:p>
            <a:pPr eaLnBrk="1" fontAlgn="auto" hangingPunct="1">
              <a:spcAft>
                <a:spcPts val="0"/>
              </a:spcAft>
              <a:buFont typeface="Arial" pitchFamily="34" charset="0"/>
              <a:buChar char="•"/>
              <a:defRPr/>
            </a:pPr>
            <a:r>
              <a:rPr lang="en-GB" dirty="0" smtClean="0">
                <a:ea typeface="+mn-ea"/>
                <a:cs typeface="+mn-cs"/>
              </a:rPr>
              <a:t>A critical awareness of audience expectations and preferences and how to write for multiple audiences, sometimes within the same text</a:t>
            </a:r>
          </a:p>
          <a:p>
            <a:pPr eaLnBrk="1" fontAlgn="auto" hangingPunct="1">
              <a:spcAft>
                <a:spcPts val="0"/>
              </a:spcAft>
              <a:buFont typeface="Arial" pitchFamily="34" charset="0"/>
              <a:buChar char="•"/>
              <a:defRPr/>
            </a:pPr>
            <a:r>
              <a:rPr lang="en-GB" dirty="0" smtClean="0">
                <a:ea typeface="+mn-ea"/>
                <a:cs typeface="+mn-cs"/>
              </a:rPr>
              <a:t>That form and content choices mark a writer as either belonging or not being recognised as belonging to a particular disciplinary community of practice</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eaLnBrk="1" fontAlgn="auto" hangingPunct="1">
              <a:spcAft>
                <a:spcPts val="0"/>
              </a:spcAft>
              <a:defRPr/>
            </a:pPr>
            <a:r>
              <a:rPr lang="en-GB" dirty="0" smtClean="0">
                <a:ea typeface="+mj-ea"/>
                <a:cs typeface="+mj-cs"/>
              </a:rPr>
              <a:t>Bottom-Up</a:t>
            </a:r>
            <a:endParaRPr lang="en-GB" dirty="0">
              <a:ea typeface="+mj-ea"/>
              <a:cs typeface="+mj-cs"/>
            </a:endParaRPr>
          </a:p>
        </p:txBody>
      </p:sp>
      <p:sp>
        <p:nvSpPr>
          <p:cNvPr id="111618" name="Content Placeholder 2"/>
          <p:cNvSpPr>
            <a:spLocks noGrp="1"/>
          </p:cNvSpPr>
          <p:nvPr>
            <p:ph idx="1"/>
          </p:nvPr>
        </p:nvSpPr>
        <p:spPr/>
        <p:txBody>
          <a:bodyPr/>
          <a:lstStyle/>
          <a:p>
            <a:pPr eaLnBrk="1" hangingPunct="1"/>
            <a:r>
              <a:rPr lang="en-GB" smtClean="0"/>
              <a:t>John Hilsdon, Learning Development unit at Plymouth University and the Writing for Assignments E-library (WrAssE)</a:t>
            </a:r>
          </a:p>
          <a:p>
            <a:pPr eaLnBrk="1" hangingPunct="1"/>
            <a:r>
              <a:rPr lang="en-GB" smtClean="0"/>
              <a:t>‘Do you write like an engineer?’ mini-module for first-year engineers, Lawrence Cleary, Regional Writing Centre, UL</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112641" name="Title 1"/>
          <p:cNvSpPr>
            <a:spLocks noGrp="1"/>
          </p:cNvSpPr>
          <p:nvPr>
            <p:ph type="title"/>
          </p:nvPr>
        </p:nvSpPr>
        <p:spPr>
          <a:xfrm>
            <a:off x="612775" y="228600"/>
            <a:ext cx="8153400" cy="990600"/>
          </a:xfrm>
        </p:spPr>
        <p:txBody>
          <a:bodyPr/>
          <a:lstStyle/>
          <a:p>
            <a:pPr algn="ctr"/>
            <a:r>
              <a:rPr lang="en-GB"/>
              <a:t>Writing in STEM subjects</a:t>
            </a:r>
          </a:p>
        </p:txBody>
      </p:sp>
      <p:sp>
        <p:nvSpPr>
          <p:cNvPr id="112642" name="Content Placeholder 2"/>
          <p:cNvSpPr>
            <a:spLocks noGrp="1"/>
          </p:cNvSpPr>
          <p:nvPr>
            <p:ph sz="quarter" idx="1"/>
          </p:nvPr>
        </p:nvSpPr>
        <p:spPr>
          <a:xfrm>
            <a:off x="612775" y="1600200"/>
            <a:ext cx="8153400" cy="4495800"/>
          </a:xfrm>
        </p:spPr>
        <p:txBody>
          <a:bodyPr/>
          <a:lstStyle/>
          <a:p>
            <a:r>
              <a:rPr lang="en-GB" smtClean="0"/>
              <a:t>The Learning Development team guided by John Hilsdon, Plymouth University, and the Learn Higher Online resources.</a:t>
            </a:r>
          </a:p>
          <a:p>
            <a:r>
              <a:rPr lang="en-GB" smtClean="0">
                <a:hlinkClick r:id="rId3"/>
              </a:rPr>
              <a:t>https://www1.plymouth.ac.uk/learningdevelopment/Pages/default.aspx</a:t>
            </a:r>
            <a:r>
              <a:rPr lang="en-GB" smtClean="0"/>
              <a:t> </a:t>
            </a:r>
          </a:p>
          <a:p>
            <a:r>
              <a:rPr lang="en-GB" smtClean="0">
                <a:hlinkClick r:id="rId4"/>
              </a:rPr>
              <a:t>http://www.learningdevelopment.plymouth.ac.uk/</a:t>
            </a:r>
          </a:p>
          <a:p>
            <a:r>
              <a:rPr lang="en-GB" smtClean="0">
                <a:hlinkClick r:id="rId5"/>
              </a:rPr>
              <a:t>http://www.learningdevelopment.plymouth.ac.uk/wrasse/</a:t>
            </a:r>
            <a:r>
              <a:rPr lang="en-GB" smtClean="0"/>
              <a:t> </a:t>
            </a:r>
          </a:p>
          <a:p>
            <a:endParaRPr lang="en-GB"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1036" name="Title 1"/>
          <p:cNvSpPr>
            <a:spLocks noGrp="1"/>
          </p:cNvSpPr>
          <p:nvPr>
            <p:ph type="title"/>
          </p:nvPr>
        </p:nvSpPr>
        <p:spPr>
          <a:xfrm>
            <a:off x="612775" y="228600"/>
            <a:ext cx="8153400" cy="990600"/>
          </a:xfrm>
        </p:spPr>
        <p:txBody>
          <a:bodyPr/>
          <a:lstStyle/>
          <a:p>
            <a:r>
              <a:rPr lang="en-GB" sz="3600" smtClean="0"/>
              <a:t>Embedding Writing into a Module: WID</a:t>
            </a:r>
          </a:p>
        </p:txBody>
      </p:sp>
      <p:sp>
        <p:nvSpPr>
          <p:cNvPr id="1037" name="Content Placeholder 2"/>
          <p:cNvSpPr>
            <a:spLocks noGrp="1"/>
          </p:cNvSpPr>
          <p:nvPr>
            <p:ph sz="quarter" idx="1"/>
          </p:nvPr>
        </p:nvSpPr>
        <p:spPr>
          <a:xfrm>
            <a:off x="612775" y="1600200"/>
            <a:ext cx="8153400" cy="4495800"/>
          </a:xfrm>
        </p:spPr>
        <p:txBody>
          <a:bodyPr/>
          <a:lstStyle/>
          <a:p>
            <a:r>
              <a:rPr lang="en-GB" smtClean="0"/>
              <a:t>ME4001 Introduction to Engineering</a:t>
            </a:r>
          </a:p>
          <a:p>
            <a:pPr lvl="1"/>
            <a:r>
              <a:rPr lang="en-GB" smtClean="0"/>
              <a:t>4 hours of lectures on report writing</a:t>
            </a:r>
          </a:p>
          <a:p>
            <a:pPr lvl="1"/>
            <a:r>
              <a:rPr lang="en-GB" smtClean="0"/>
              <a:t>4 hours of tutorials where students are challenged to determine whether they write like an engineer or not</a:t>
            </a:r>
          </a:p>
          <a:p>
            <a:r>
              <a:rPr lang="en-GB" smtClean="0"/>
              <a:t>Genre awareness vs. Genre performance</a:t>
            </a:r>
          </a:p>
          <a:p>
            <a:pPr>
              <a:buFont typeface="Wingdings" charset="2"/>
              <a:buNone/>
            </a:pPr>
            <a:endParaRPr lang="en-GB" smtClean="0"/>
          </a:p>
          <a:p>
            <a:pPr>
              <a:buFont typeface="Wingdings" charset="2"/>
              <a:buNone/>
            </a:pPr>
            <a:r>
              <a:rPr lang="en-GB" smtClean="0"/>
              <a:t>	See </a:t>
            </a:r>
            <a:r>
              <a:rPr lang="en-US" sz="2800" smtClean="0">
                <a:hlinkClick r:id="rId2"/>
              </a:rPr>
              <a:t>ME4001 Introduction to Engineering</a:t>
            </a:r>
            <a:r>
              <a:rPr lang="en-US" sz="2100" smtClean="0">
                <a:hlinkClick r:id="rId2"/>
              </a:rPr>
              <a:t> </a:t>
            </a:r>
            <a:r>
              <a:rPr lang="en-GB" smtClean="0">
                <a:hlinkClick r:id="rId2"/>
              </a:rPr>
              <a:t> </a:t>
            </a:r>
            <a:r>
              <a:rPr lang="en-GB" smtClean="0"/>
              <a:t>tutorial material at the University of Limerick Regional Writing Centre</a:t>
            </a:r>
          </a:p>
          <a:p>
            <a:endParaRPr lang="en-GB"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6247" name="Rectangle 2"/>
          <p:cNvSpPr>
            <a:spLocks noGrp="1" noChangeArrowheads="1"/>
          </p:cNvSpPr>
          <p:nvPr>
            <p:ph type="title"/>
          </p:nvPr>
        </p:nvSpPr>
        <p:spPr/>
        <p:txBody>
          <a:bodyPr/>
          <a:lstStyle/>
          <a:p>
            <a:pPr>
              <a:defRPr/>
            </a:pPr>
            <a:r>
              <a:rPr lang="en-IE" sz="3600" dirty="0" smtClean="0">
                <a:solidFill>
                  <a:schemeClr val="accent1">
                    <a:lumMod val="75000"/>
                  </a:schemeClr>
                </a:solidFill>
                <a:ea typeface="+mj-ea"/>
                <a:cs typeface="+mj-cs"/>
              </a:rPr>
              <a:t>Activity: Organization of Information </a:t>
            </a:r>
            <a:endParaRPr lang="en-GB" sz="3600" dirty="0" smtClean="0">
              <a:solidFill>
                <a:schemeClr val="accent1">
                  <a:lumMod val="75000"/>
                </a:schemeClr>
              </a:solidFill>
              <a:ea typeface="+mj-ea"/>
              <a:cs typeface="+mj-cs"/>
            </a:endParaRPr>
          </a:p>
        </p:txBody>
      </p:sp>
      <p:sp>
        <p:nvSpPr>
          <p:cNvPr id="8195" name="Rectangle 3"/>
          <p:cNvSpPr>
            <a:spLocks noGrp="1" noChangeArrowheads="1"/>
          </p:cNvSpPr>
          <p:nvPr>
            <p:ph type="body" idx="1"/>
          </p:nvPr>
        </p:nvSpPr>
        <p:spPr/>
        <p:txBody>
          <a:bodyPr/>
          <a:lstStyle/>
          <a:p>
            <a:r>
              <a:rPr lang="en-IE" smtClean="0"/>
              <a:t>What is each sentence about? </a:t>
            </a:r>
          </a:p>
          <a:p>
            <a:r>
              <a:rPr lang="en-IE" smtClean="0"/>
              <a:t>What is each paragraph about?</a:t>
            </a:r>
          </a:p>
          <a:p>
            <a:r>
              <a:rPr lang="en-IE" smtClean="0"/>
              <a:t>How is the information organized?</a:t>
            </a:r>
          </a:p>
          <a:p>
            <a:r>
              <a:rPr lang="en-IE" smtClean="0"/>
              <a:t>Information usually moves from given information to new information, providing context for the new information.</a:t>
            </a:r>
          </a:p>
          <a:p>
            <a:r>
              <a:rPr lang="en-IE" smtClean="0"/>
              <a:t>Exercise: Rewrite the paragraph graphed for given and new information in your colour-coded feedback so that it is more clear what your paragraph is about.. </a:t>
            </a:r>
            <a:endParaRPr lang="en-GB"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 calcmode="lin" valueType="num">
                                      <p:cBhvr additive="base">
                                        <p:cTn id="7" dur="500" fill="hold"/>
                                        <p:tgtEl>
                                          <p:spTgt spid="819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19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8195">
                                            <p:txEl>
                                              <p:pRg st="1" end="1"/>
                                            </p:txEl>
                                          </p:spTgt>
                                        </p:tgtEl>
                                        <p:attrNameLst>
                                          <p:attrName>style.visibility</p:attrName>
                                        </p:attrNameLst>
                                      </p:cBhvr>
                                      <p:to>
                                        <p:strVal val="visible"/>
                                      </p:to>
                                    </p:set>
                                    <p:anim calcmode="lin" valueType="num">
                                      <p:cBhvr additive="base">
                                        <p:cTn id="13" dur="500" fill="hold"/>
                                        <p:tgtEl>
                                          <p:spTgt spid="819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19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8195">
                                            <p:txEl>
                                              <p:pRg st="2" end="2"/>
                                            </p:txEl>
                                          </p:spTgt>
                                        </p:tgtEl>
                                        <p:attrNameLst>
                                          <p:attrName>style.visibility</p:attrName>
                                        </p:attrNameLst>
                                      </p:cBhvr>
                                      <p:to>
                                        <p:strVal val="visible"/>
                                      </p:to>
                                    </p:set>
                                    <p:anim calcmode="lin" valueType="num">
                                      <p:cBhvr additive="base">
                                        <p:cTn id="19" dur="500" fill="hold"/>
                                        <p:tgtEl>
                                          <p:spTgt spid="819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19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8195">
                                            <p:txEl>
                                              <p:pRg st="3" end="3"/>
                                            </p:txEl>
                                          </p:spTgt>
                                        </p:tgtEl>
                                        <p:attrNameLst>
                                          <p:attrName>style.visibility</p:attrName>
                                        </p:attrNameLst>
                                      </p:cBhvr>
                                      <p:to>
                                        <p:strVal val="visible"/>
                                      </p:to>
                                    </p:set>
                                    <p:anim calcmode="lin" valueType="num">
                                      <p:cBhvr additive="base">
                                        <p:cTn id="25" dur="500" fill="hold"/>
                                        <p:tgtEl>
                                          <p:spTgt spid="819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19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8195">
                                            <p:txEl>
                                              <p:pRg st="4" end="4"/>
                                            </p:txEl>
                                          </p:spTgt>
                                        </p:tgtEl>
                                        <p:attrNameLst>
                                          <p:attrName>style.visibility</p:attrName>
                                        </p:attrNameLst>
                                      </p:cBhvr>
                                      <p:to>
                                        <p:strVal val="visible"/>
                                      </p:to>
                                    </p:set>
                                    <p:anim calcmode="lin" valueType="num">
                                      <p:cBhvr additive="base">
                                        <p:cTn id="31" dur="500" fill="hold"/>
                                        <p:tgtEl>
                                          <p:spTgt spid="819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19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1_Media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yers">
  <a:themeElements>
    <a:clrScheme name="Layers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Layers">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Layers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Layers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Layers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Layers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Layers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Layers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Layers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Layers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Layers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Layers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STEM">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2_Media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7.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_Layers">
  <a:themeElements>
    <a:clrScheme name="Layers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Layers">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Layers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Layers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Layers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Layers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Layers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Layers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Layers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Layers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Layers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Layers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otalTime>645</TotalTime>
  <Words>1167</Words>
  <Application>Microsoft Office PowerPoint</Application>
  <PresentationFormat>On-screen Show (4:3)</PresentationFormat>
  <Paragraphs>105</Paragraphs>
  <Slides>10</Slides>
  <Notes>7</Notes>
  <HiddenSlides>0</HiddenSlides>
  <MMClips>0</MMClips>
  <ScaleCrop>false</ScaleCrop>
  <HeadingPairs>
    <vt:vector size="6" baseType="variant">
      <vt:variant>
        <vt:lpstr>Fonts Used</vt:lpstr>
      </vt:variant>
      <vt:variant>
        <vt:i4>7</vt:i4>
      </vt:variant>
      <vt:variant>
        <vt:lpstr>Design Template</vt:lpstr>
      </vt:variant>
      <vt:variant>
        <vt:i4>1</vt:i4>
      </vt:variant>
      <vt:variant>
        <vt:lpstr>Slide Titles</vt:lpstr>
      </vt:variant>
      <vt:variant>
        <vt:i4>10</vt:i4>
      </vt:variant>
    </vt:vector>
  </HeadingPairs>
  <TitlesOfParts>
    <vt:vector size="18" baseType="lpstr">
      <vt:lpstr>Arial</vt:lpstr>
      <vt:lpstr>ＭＳ Ｐゴシック</vt:lpstr>
      <vt:lpstr>Tw Cen MT</vt:lpstr>
      <vt:lpstr>Wingdings</vt:lpstr>
      <vt:lpstr>Wingdings 2</vt:lpstr>
      <vt:lpstr>Calibri</vt:lpstr>
      <vt:lpstr>Times New Roman</vt:lpstr>
      <vt:lpstr>1_Median</vt:lpstr>
      <vt:lpstr>Embedding Writing in STEM Disciplines: National HE STEM Conference, University of Birmingham, 3 September 2012   Some top-down and bottom-up strategies for embedding writing development in academic programmes </vt:lpstr>
      <vt:lpstr>Top-Down: Graduate Attributes</vt:lpstr>
      <vt:lpstr>Top-Down: Graduate Attributes</vt:lpstr>
      <vt:lpstr>‘to enable students to become independent writers’</vt:lpstr>
      <vt:lpstr>University of Limerick</vt:lpstr>
      <vt:lpstr>Attributes of Graduate Writers</vt:lpstr>
      <vt:lpstr>Bottom-Up</vt:lpstr>
      <vt:lpstr>Writing in STEM subjects</vt:lpstr>
      <vt:lpstr>Embedding Writing into a Module: WID</vt:lpstr>
      <vt:lpstr>Activity: Organization of Information </vt:lpstr>
    </vt:vector>
  </TitlesOfParts>
  <Manager/>
  <Company>University of Limerick</Company>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'Embedding Writing Development in STEM Disciplines: from strategy to practice‘:</dc:title>
  <dc:subject/>
  <dc:creator>copy editor</dc:creator>
  <cp:keywords/>
  <dc:description/>
  <cp:lastModifiedBy>Office 2004 User</cp:lastModifiedBy>
  <cp:revision>30</cp:revision>
  <dcterms:created xsi:type="dcterms:W3CDTF">2012-08-31T11:51:30Z</dcterms:created>
  <dcterms:modified xsi:type="dcterms:W3CDTF">2012-11-09T12:17:25Z</dcterms:modified>
  <cp:category/>
</cp:coreProperties>
</file>