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9" r:id="rId2"/>
    <p:sldId id="262" r:id="rId3"/>
    <p:sldId id="263" r:id="rId4"/>
    <p:sldId id="268" r:id="rId5"/>
    <p:sldId id="265" r:id="rId6"/>
    <p:sldId id="266" r:id="rId7"/>
    <p:sldId id="267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2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F4CA97-B7B9-480C-B68C-2DBBB49101FA}" type="datetime1">
              <a:rPr lang="en-US"/>
              <a:pPr/>
              <a:t>5/24/2012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3BD2A9-A2DA-496A-A916-495A7E8729C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B954B-B880-401D-8E95-64B497DE158A}" type="datetimeFigureOut">
              <a:rPr lang="en-GB" smtClean="0"/>
              <a:pPr/>
              <a:t>24/05/2012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85519-7356-41D1-9273-3C9F391AEB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85519-7356-41D1-9273-3C9F391AEB9B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72BED-E6A1-4092-8BEB-EBA424062E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9000F-C763-482B-98DD-602ADBC2E4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DA67C-A082-4B95-853D-417442280A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9ECEEB-CBAA-47E0-B2D4-CE6AF526E8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3" r:id="rId2"/>
    <p:sldLayoutId id="2147483676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/>
              <a:t>Get </a:t>
            </a:r>
            <a:r>
              <a:rPr lang="en-GB" b="1" dirty="0" smtClean="0"/>
              <a:t>STEM working: innovation with employer and student engagement</a:t>
            </a:r>
            <a:br>
              <a:rPr lang="en-GB" b="1" dirty="0" smtClean="0"/>
            </a:b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BU Sub-Project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844824"/>
            <a:ext cx="7772400" cy="4251176"/>
          </a:xfrm>
        </p:spPr>
        <p:txBody>
          <a:bodyPr/>
          <a:lstStyle/>
          <a:p>
            <a:r>
              <a:rPr lang="en-GB" sz="4000" dirty="0" smtClean="0"/>
              <a:t>The employer perspective on universities' promotion of opportunities to engage with the STEM UG curriculum</a:t>
            </a:r>
          </a:p>
          <a:p>
            <a:pPr>
              <a:buNone/>
            </a:pPr>
            <a:endParaRPr lang="en-GB" dirty="0" smtClean="0"/>
          </a:p>
        </p:txBody>
      </p:sp>
      <p:pic>
        <p:nvPicPr>
          <p:cNvPr id="4" name="Picture 3" descr="home-uni-logo-bournemouth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157192"/>
            <a:ext cx="151216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7772400" cy="1143000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BU Sub-Project: </a:t>
            </a:r>
            <a:br>
              <a:rPr lang="en-GB" dirty="0" smtClean="0"/>
            </a:br>
            <a:r>
              <a:rPr lang="en-GB" dirty="0" smtClean="0"/>
              <a:t>Research carried out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55576" y="1916832"/>
            <a:ext cx="7772400" cy="4251176"/>
          </a:xfrm>
        </p:spPr>
        <p:txBody>
          <a:bodyPr/>
          <a:lstStyle/>
          <a:p>
            <a:r>
              <a:rPr lang="en-GB" dirty="0" smtClean="0"/>
              <a:t>Review of existing research</a:t>
            </a:r>
          </a:p>
          <a:p>
            <a:r>
              <a:rPr lang="en-GB" dirty="0" smtClean="0"/>
              <a:t>Interviews with engaging employers</a:t>
            </a:r>
          </a:p>
          <a:p>
            <a:r>
              <a:rPr lang="en-GB" dirty="0" smtClean="0"/>
              <a:t>Forums and interviews with institutional staff</a:t>
            </a:r>
          </a:p>
          <a:p>
            <a:r>
              <a:rPr lang="en-GB" dirty="0" smtClean="0"/>
              <a:t>Interviews with employers who do </a:t>
            </a:r>
            <a:r>
              <a:rPr lang="en-GB" u="sng" dirty="0" smtClean="0"/>
              <a:t>not</a:t>
            </a:r>
            <a:r>
              <a:rPr lang="en-GB" dirty="0" smtClean="0"/>
              <a:t> currently engage with the institution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Institution </a:t>
            </a:r>
            <a:r>
              <a:rPr lang="en-GB" dirty="0" smtClean="0"/>
              <a:t>Self-Review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Toolkit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Based on findings from previous and our own research</a:t>
            </a:r>
          </a:p>
          <a:p>
            <a:r>
              <a:rPr lang="en-GB" dirty="0" smtClean="0"/>
              <a:t>Being developed for Bournemouth University</a:t>
            </a:r>
          </a:p>
          <a:p>
            <a:r>
              <a:rPr lang="en-GB" dirty="0" smtClean="0"/>
              <a:t>Draft copy being finalised. Feedback invited from you.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7772400" cy="1143000"/>
          </a:xfrm>
        </p:spPr>
        <p:txBody>
          <a:bodyPr/>
          <a:lstStyle/>
          <a:p>
            <a:r>
              <a:rPr lang="en-GB" dirty="0" smtClean="0"/>
              <a:t>Institution-wide Review of Strategy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sz="2800" dirty="0" smtClean="0"/>
          </a:p>
          <a:p>
            <a:r>
              <a:rPr lang="en-GB" sz="2800" dirty="0" smtClean="0"/>
              <a:t>Aims of doing a review</a:t>
            </a:r>
          </a:p>
          <a:p>
            <a:r>
              <a:rPr lang="en-GB" sz="2800" dirty="0" smtClean="0"/>
              <a:t>Assessment of current practice </a:t>
            </a:r>
          </a:p>
          <a:p>
            <a:r>
              <a:rPr lang="en-GB" sz="2800" dirty="0" smtClean="0"/>
              <a:t>Benefits and Barriers to change</a:t>
            </a:r>
          </a:p>
          <a:p>
            <a:r>
              <a:rPr lang="en-GB" sz="2800" dirty="0" smtClean="0"/>
              <a:t>Monitoring</a:t>
            </a:r>
          </a:p>
          <a:p>
            <a:endParaRPr lang="en-GB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7772400" cy="1143000"/>
          </a:xfrm>
        </p:spPr>
        <p:txBody>
          <a:bodyPr/>
          <a:lstStyle/>
          <a:p>
            <a:r>
              <a:rPr lang="en-GB" dirty="0" smtClean="0"/>
              <a:t>Institution-wide Review of Practical Measures: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800" dirty="0" smtClean="0"/>
          </a:p>
          <a:p>
            <a:r>
              <a:rPr lang="en-GB" sz="2800" dirty="0" smtClean="0"/>
              <a:t>Customer Relationship Management Systems</a:t>
            </a:r>
          </a:p>
          <a:p>
            <a:r>
              <a:rPr lang="en-GB" sz="2800" dirty="0" smtClean="0"/>
              <a:t>Employer Involvement in Curriculum</a:t>
            </a:r>
          </a:p>
          <a:p>
            <a:r>
              <a:rPr lang="en-GB" sz="2800" dirty="0" smtClean="0"/>
              <a:t>Cross-university collaboration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7772400" cy="1143000"/>
          </a:xfrm>
        </p:spPr>
        <p:txBody>
          <a:bodyPr/>
          <a:lstStyle/>
          <a:p>
            <a:r>
              <a:rPr lang="en-GB" dirty="0" smtClean="0"/>
              <a:t>Departmental Review of Practical Measures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800" dirty="0" smtClean="0"/>
          </a:p>
          <a:p>
            <a:r>
              <a:rPr lang="en-GB" sz="2800" dirty="0" smtClean="0"/>
              <a:t>Contacting the employer</a:t>
            </a:r>
          </a:p>
          <a:p>
            <a:r>
              <a:rPr lang="en-GB" sz="2800" dirty="0" smtClean="0"/>
              <a:t>Employer Data and Monitoring</a:t>
            </a:r>
          </a:p>
          <a:p>
            <a:r>
              <a:rPr lang="en-GB" sz="2800" dirty="0" smtClean="0"/>
              <a:t>Staff training</a:t>
            </a:r>
          </a:p>
          <a:p>
            <a:r>
              <a:rPr lang="en-GB" sz="2800" dirty="0" smtClean="0"/>
              <a:t>Preparation of students for projects and placements</a:t>
            </a:r>
            <a:endParaRPr lang="en-GB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57D25"/>
      </a:accent1>
      <a:accent2>
        <a:srgbClr val="8A796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7D25"/>
      </a:hlink>
      <a:folHlink>
        <a:srgbClr val="A9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124</Words>
  <Application>Microsoft Office PowerPoint</Application>
  <PresentationFormat>On-screen Show (4:3)</PresentationFormat>
  <Paragraphs>30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Blank Presentation</vt:lpstr>
      <vt:lpstr>   Get STEM working: innovation with employer and student engagement </vt:lpstr>
      <vt:lpstr>     BU Sub-Project      </vt:lpstr>
      <vt:lpstr>      BU Sub-Project:  Research carried out      </vt:lpstr>
      <vt:lpstr>Institution Self-Review Toolkit</vt:lpstr>
      <vt:lpstr>Institution-wide Review of Strategy</vt:lpstr>
      <vt:lpstr>Institution-wide Review of Practical Measures: </vt:lpstr>
      <vt:lpstr>Departmental Review of Practical Measures </vt:lpstr>
    </vt:vector>
  </TitlesOfParts>
  <Company>hmg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duffin</dc:creator>
  <cp:lastModifiedBy>pmitchell</cp:lastModifiedBy>
  <cp:revision>63</cp:revision>
  <dcterms:created xsi:type="dcterms:W3CDTF">2011-02-22T13:53:57Z</dcterms:created>
  <dcterms:modified xsi:type="dcterms:W3CDTF">2012-05-24T09:25:00Z</dcterms:modified>
</cp:coreProperties>
</file>