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handoutMasterIdLst>
    <p:handoutMasterId r:id="rId6"/>
  </p:handoutMasterIdLst>
  <p:sldIdLst>
    <p:sldId id="270" r:id="rId2"/>
    <p:sldId id="271" r:id="rId3"/>
    <p:sldId id="260" r:id="rId4"/>
    <p:sldId id="272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60"/>
  </p:normalViewPr>
  <p:slideViewPr>
    <p:cSldViewPr>
      <p:cViewPr varScale="1">
        <p:scale>
          <a:sx n="67" d="100"/>
          <a:sy n="67" d="100"/>
        </p:scale>
        <p:origin x="-43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F4CA97-B7B9-480C-B68C-2DBBB49101FA}" type="datetime1">
              <a:rPr lang="en-US"/>
              <a:pPr/>
              <a:t>5/24/2012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3BD2A9-A2DA-496A-A916-495A7E8729C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72BED-E6A1-4092-8BEB-EBA424062E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9000F-C763-482B-98DD-602ADBC2E4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DA67C-A082-4B95-853D-417442280A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9ECEEB-CBAA-47E0-B2D4-CE6AF526E8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6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8424936" cy="1470025"/>
          </a:xfrm>
        </p:spPr>
        <p:txBody>
          <a:bodyPr/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Relationship development </a:t>
            </a:r>
            <a:br>
              <a:rPr lang="en-GB" b="1" dirty="0" smtClean="0"/>
            </a:br>
            <a:r>
              <a:rPr lang="en-GB" b="1" dirty="0" smtClean="0"/>
              <a:t>and maintenance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5013176"/>
            <a:ext cx="7772400" cy="1752600"/>
          </a:xfrm>
        </p:spPr>
        <p:txBody>
          <a:bodyPr/>
          <a:lstStyle/>
          <a:p>
            <a:r>
              <a:rPr lang="en-GB" b="1" dirty="0" smtClean="0"/>
              <a:t>Chris </a:t>
            </a:r>
            <a:r>
              <a:rPr lang="en-GB" b="1" dirty="0" smtClean="0"/>
              <a:t>Keenan and Penny </a:t>
            </a:r>
            <a:r>
              <a:rPr lang="en-GB" b="1" dirty="0" smtClean="0"/>
              <a:t>Mitchell</a:t>
            </a:r>
          </a:p>
          <a:p>
            <a:r>
              <a:rPr lang="en-GB" dirty="0" smtClean="0"/>
              <a:t>Bournemouth </a:t>
            </a:r>
            <a:r>
              <a:rPr lang="en-GB" dirty="0" smtClean="0"/>
              <a:t>University </a:t>
            </a:r>
            <a:endParaRPr lang="en-GB" b="1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7772400" cy="1143000"/>
          </a:xfrm>
        </p:spPr>
        <p:txBody>
          <a:bodyPr/>
          <a:lstStyle/>
          <a:p>
            <a:r>
              <a:rPr lang="en-US" sz="2800" b="1" dirty="0" smtClean="0"/>
              <a:t>Barriers from employers’ perspective.</a:t>
            </a:r>
            <a:endParaRPr lang="en-US" sz="2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467200"/>
          </a:xfrm>
        </p:spPr>
        <p:txBody>
          <a:bodyPr/>
          <a:lstStyle/>
          <a:p>
            <a:r>
              <a:rPr lang="en-GB" sz="1600" dirty="0" smtClean="0"/>
              <a:t>“It’s a superb resource to use and like everybody else I forget it’s there”</a:t>
            </a:r>
          </a:p>
          <a:p>
            <a:endParaRPr lang="en-GB" sz="1600" dirty="0" smtClean="0"/>
          </a:p>
          <a:p>
            <a:r>
              <a:rPr lang="en-GB" sz="1600" dirty="0" smtClean="0"/>
              <a:t>One employer described their experience of communication with an HEI “Very poor. I would have to say very poor”. </a:t>
            </a:r>
          </a:p>
          <a:p>
            <a:endParaRPr lang="en-GB" sz="1600" dirty="0" smtClean="0"/>
          </a:p>
          <a:p>
            <a:r>
              <a:rPr lang="en-GB" sz="1600" dirty="0" smtClean="0"/>
              <a:t>“if there’s no financial benefit to the company to make an investment in time, people…it can be restrictive because we just can’t afford to do it”, </a:t>
            </a:r>
          </a:p>
          <a:p>
            <a:endParaRPr lang="en-GB" sz="1600" dirty="0" smtClean="0"/>
          </a:p>
          <a:p>
            <a:pPr lvl="0"/>
            <a:r>
              <a:rPr lang="en-GB" sz="1600" dirty="0" smtClean="0"/>
              <a:t>“when his (former student’s) placement was coming up to an end, I couldn’t find the right person to speak to get another one in, so we could have had another placement in this year but we didn’t get one…”  </a:t>
            </a:r>
          </a:p>
          <a:p>
            <a:endParaRPr lang="en-GB" sz="1600" dirty="0" smtClean="0"/>
          </a:p>
          <a:p>
            <a:r>
              <a:rPr lang="en-GB" sz="1600" dirty="0" smtClean="0"/>
              <a:t>“The fear would be that industry moves more quickly whereas it can take time for the academic agenda to move”</a:t>
            </a:r>
          </a:p>
          <a:p>
            <a:endParaRPr lang="en-GB" sz="1600" dirty="0" smtClean="0"/>
          </a:p>
          <a:p>
            <a:pPr lvl="0"/>
            <a:r>
              <a:rPr lang="en-GB" sz="1600" dirty="0" smtClean="0"/>
              <a:t>“We’re having to chase universities up. We put more effort in to universities than they put in.” </a:t>
            </a:r>
          </a:p>
          <a:p>
            <a:endParaRPr lang="en-GB" sz="16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/>
          <a:lstStyle/>
          <a:p>
            <a:r>
              <a:rPr lang="en-US" sz="2800" b="1" dirty="0" smtClean="0"/>
              <a:t>Good practice from employers’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perspective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3568" y="1412776"/>
            <a:ext cx="7772400" cy="4467200"/>
          </a:xfrm>
        </p:spPr>
        <p:txBody>
          <a:bodyPr/>
          <a:lstStyle/>
          <a:p>
            <a:endParaRPr lang="en-GB" sz="1200" dirty="0" smtClean="0"/>
          </a:p>
          <a:p>
            <a:r>
              <a:rPr lang="en-GB" sz="1800" dirty="0" smtClean="0"/>
              <a:t>“I can pick up the phone any time during the day and I’ve got a contact point who knows our students and has access to all the information..”</a:t>
            </a:r>
          </a:p>
          <a:p>
            <a:endParaRPr lang="en-GB" sz="1800" dirty="0" smtClean="0"/>
          </a:p>
          <a:p>
            <a:r>
              <a:rPr lang="en-GB" sz="1800" dirty="0" smtClean="0"/>
              <a:t>“One point of contact would probably clear up all the issues I had this year so easily”</a:t>
            </a:r>
          </a:p>
          <a:p>
            <a:endParaRPr lang="en-GB" sz="1800" dirty="0" smtClean="0"/>
          </a:p>
          <a:p>
            <a:r>
              <a:rPr lang="en-GB" sz="1800" dirty="0" smtClean="0"/>
              <a:t>“I think it would just be getting their (the institution’s) communication lines correct, you know a dedicated email address”.</a:t>
            </a:r>
          </a:p>
          <a:p>
            <a:endParaRPr lang="en-GB" sz="1800" dirty="0" smtClean="0"/>
          </a:p>
          <a:p>
            <a:r>
              <a:rPr lang="en-GB" sz="1800" dirty="0" smtClean="0"/>
              <a:t>“I would expect the staff person to be knowledgeable.” and “it needs to be a wise business person that’s seen a few scars..”</a:t>
            </a:r>
          </a:p>
          <a:p>
            <a:endParaRPr lang="en-GB" sz="1800" dirty="0" smtClean="0"/>
          </a:p>
          <a:p>
            <a:r>
              <a:rPr lang="en-GB" sz="1800" dirty="0" smtClean="0"/>
              <a:t>The person visiting would need to be “the interpreter” between business and academia. It would be proactive marketing in the language of the people the interpreter is talking to.</a:t>
            </a:r>
          </a:p>
          <a:p>
            <a:endParaRPr lang="en-GB" sz="1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Discussion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Q. Do you know how employers make that first contact with your institution?</a:t>
            </a:r>
          </a:p>
          <a:p>
            <a:endParaRPr lang="en-GB" dirty="0" smtClean="0"/>
          </a:p>
          <a:p>
            <a:r>
              <a:rPr lang="en-GB" dirty="0" smtClean="0"/>
              <a:t>Q. What did the employer have in mind when he spoke of the need for “an interpreter”?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57D25"/>
      </a:accent1>
      <a:accent2>
        <a:srgbClr val="8A796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7D25"/>
      </a:hlink>
      <a:folHlink>
        <a:srgbClr val="A9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341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Blank Presentation</vt:lpstr>
      <vt:lpstr> Relationship development  and maintenance   </vt:lpstr>
      <vt:lpstr>Barriers from employers’ perspective.</vt:lpstr>
      <vt:lpstr>Good practice from employers’  perspective.</vt:lpstr>
      <vt:lpstr>Discussion</vt:lpstr>
    </vt:vector>
  </TitlesOfParts>
  <Company>hmg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duffin</dc:creator>
  <cp:lastModifiedBy>pmitchell</cp:lastModifiedBy>
  <cp:revision>59</cp:revision>
  <dcterms:created xsi:type="dcterms:W3CDTF">2011-02-22T13:53:57Z</dcterms:created>
  <dcterms:modified xsi:type="dcterms:W3CDTF">2012-05-24T09:15:20Z</dcterms:modified>
</cp:coreProperties>
</file>