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3.xml" ContentType="application/vnd.openxmlformats-officedocument.theme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theme/theme4.xml" ContentType="application/vnd.openxmlformats-officedocument.theme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tags/tag1.xml" ContentType="application/vnd.openxmlformats-officedocument.presentationml.tags+xml"/>
  <Override PartName="/ppt/notesSlides/notesSlide1.xml" ContentType="application/vnd.openxmlformats-officedocument.presentationml.notesSlide+xml"/>
  <Override PartName="/ppt/tags/tag2.xml" ContentType="application/vnd.openxmlformats-officedocument.presentationml.tag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1"/>
    <p:sldMasterId id="2147483659" r:id="rId2"/>
    <p:sldMasterId id="2147483674" r:id="rId3"/>
    <p:sldMasterId id="2147483699" r:id="rId4"/>
    <p:sldMasterId id="2147483712" r:id="rId5"/>
  </p:sldMasterIdLst>
  <p:notesMasterIdLst>
    <p:notesMasterId r:id="rId32"/>
  </p:notesMasterIdLst>
  <p:sldIdLst>
    <p:sldId id="321" r:id="rId6"/>
    <p:sldId id="322" r:id="rId7"/>
    <p:sldId id="283" r:id="rId8"/>
    <p:sldId id="285" r:id="rId9"/>
    <p:sldId id="288" r:id="rId10"/>
    <p:sldId id="289" r:id="rId11"/>
    <p:sldId id="268" r:id="rId12"/>
    <p:sldId id="267" r:id="rId13"/>
    <p:sldId id="294" r:id="rId14"/>
    <p:sldId id="296" r:id="rId15"/>
    <p:sldId id="284" r:id="rId16"/>
    <p:sldId id="319" r:id="rId17"/>
    <p:sldId id="298" r:id="rId18"/>
    <p:sldId id="320" r:id="rId19"/>
    <p:sldId id="311" r:id="rId20"/>
    <p:sldId id="300" r:id="rId21"/>
    <p:sldId id="295" r:id="rId22"/>
    <p:sldId id="306" r:id="rId23"/>
    <p:sldId id="307" r:id="rId24"/>
    <p:sldId id="303" r:id="rId25"/>
    <p:sldId id="301" r:id="rId26"/>
    <p:sldId id="302" r:id="rId27"/>
    <p:sldId id="305" r:id="rId28"/>
    <p:sldId id="269" r:id="rId29"/>
    <p:sldId id="279" r:id="rId30"/>
    <p:sldId id="280" r:id="rId3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uthor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7034" autoAdjust="0"/>
  </p:normalViewPr>
  <p:slideViewPr>
    <p:cSldViewPr>
      <p:cViewPr>
        <p:scale>
          <a:sx n="84" d="100"/>
          <a:sy n="84" d="100"/>
        </p:scale>
        <p:origin x="-744" y="-312"/>
      </p:cViewPr>
      <p:guideLst>
        <p:guide orient="horz" pos="1026"/>
        <p:guide pos="748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6.xml"/><Relationship Id="rId34" Type="http://schemas.openxmlformats.org/officeDocument/2006/relationships/presProps" Target="presProp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commentAuthors" Target="commentAuthor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slide" Target="slides/slide2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notesMaster" Target="notesMasters/notesMaster1.xml"/><Relationship Id="rId37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theme" Target="theme/theme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B15752D-9422-4859-8ACE-10CC72032851}" type="datetimeFigureOut">
              <a:rPr lang="en-GB" smtClean="0"/>
              <a:pPr/>
              <a:t>14/06/2012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9AC7F3-DDA0-468E-9575-ACBA8A7E612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114810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46E851-1E23-4744-A14E-EE1256B30672}" type="slidenum">
              <a:rPr lang="en-GB" smtClean="0">
                <a:solidFill>
                  <a:prstClr val="black"/>
                </a:solidFill>
              </a:rPr>
              <a:pPr/>
              <a:t>1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552936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46E851-1E23-4744-A14E-EE1256B30672}" type="slidenum">
              <a:rPr lang="en-GB" smtClean="0">
                <a:solidFill>
                  <a:prstClr val="black"/>
                </a:solidFill>
              </a:rPr>
              <a:pPr/>
              <a:t>3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552936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9AC7F3-DDA0-468E-9575-ACBA8A7E6124}" type="slidenum">
              <a:rPr lang="en-GB" smtClean="0"/>
              <a:pPr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3436424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46E851-1E23-4744-A14E-EE1256B30672}" type="slidenum">
              <a:rPr lang="en-GB" smtClean="0"/>
              <a:pPr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5353312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46E851-1E23-4744-A14E-EE1256B30672}" type="slidenum">
              <a:rPr lang="en-GB" smtClean="0"/>
              <a:pPr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8793682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9AC7F3-DDA0-468E-9575-ACBA8A7E6124}" type="slidenum">
              <a:rPr lang="en-GB" smtClean="0"/>
              <a:pPr/>
              <a:t>18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3436424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46E851-1E23-4744-A14E-EE1256B30672}" type="slidenum">
              <a:rPr lang="en-GB" smtClean="0"/>
              <a:pPr/>
              <a:t>23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1161185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9AC7F3-DDA0-468E-9575-ACBA8A7E6124}" type="slidenum">
              <a:rPr lang="en-GB" smtClean="0"/>
              <a:t>25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1170954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9AC7F3-DDA0-468E-9575-ACBA8A7E6124}" type="slidenum">
              <a:rPr lang="en-GB" smtClean="0"/>
              <a:t>26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562087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 version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411973" y="3399089"/>
            <a:ext cx="6480048" cy="2301240"/>
          </a:xfrm>
        </p:spPr>
        <p:txBody>
          <a:bodyPr rIns="45720" anchor="t"/>
          <a:lstStyle>
            <a:lvl1pPr algn="r">
              <a:defRPr lang="en-US" b="1" strike="noStrike" cap="none" spc="0" baseline="0" dirty="0">
                <a:ln w="10541" cmpd="sng">
                  <a:noFill/>
                  <a:prstDash val="solid"/>
                </a:ln>
                <a:solidFill>
                  <a:schemeClr val="tx1"/>
                </a:solidFill>
                <a:effectLst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 dirty="0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409604" y="1544812"/>
            <a:ext cx="6480048" cy="1752600"/>
          </a:xfrm>
        </p:spPr>
        <p:txBody>
          <a:bodyPr tIns="0" rIns="45720" bIns="0" anchor="b">
            <a:normAutofit/>
          </a:bodyPr>
          <a:lstStyle>
            <a:lvl1pPr marL="0" indent="0" algn="r">
              <a:buNone/>
              <a:defRPr sz="2400">
                <a:solidFill>
                  <a:srgbClr val="00CC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 dirty="0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94F0F0-931A-4033-9D3B-679D39403845}" type="datetimeFigureOut">
              <a:rPr lang="en-GB" smtClean="0">
                <a:solidFill>
                  <a:srgbClr val="D4D2D0">
                    <a:shade val="50000"/>
                  </a:srgbClr>
                </a:solidFill>
              </a:rPr>
              <a:pPr/>
              <a:t>14/06/2012</a:t>
            </a:fld>
            <a:endParaRPr lang="en-GB" dirty="0">
              <a:solidFill>
                <a:srgbClr val="D4D2D0">
                  <a:shade val="50000"/>
                </a:srgbClr>
              </a:solidFill>
            </a:endParaRPr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srgbClr val="D4D2D0">
                  <a:shade val="50000"/>
                </a:srgbClr>
              </a:solidFill>
            </a:endParaRPr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D62A63-D03D-479D-9F63-2A9D07ED54D4}" type="slidenum">
              <a:rPr lang="en-GB" smtClean="0">
                <a:solidFill>
                  <a:srgbClr val="D4D2D0">
                    <a:shade val="50000"/>
                  </a:srgbClr>
                </a:solidFill>
              </a:rPr>
              <a:pPr/>
              <a:t>‹#›</a:t>
            </a:fld>
            <a:endParaRPr lang="en-GB">
              <a:solidFill>
                <a:srgbClr val="D4D2D0">
                  <a:shade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93901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 xmlns:mv="urn:schemas-microsoft-com:mac:vml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1_Plain white with grey bas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 baseline="0">
                <a:solidFill>
                  <a:srgbClr val="00CC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lnSpc>
                <a:spcPct val="125000"/>
              </a:lnSpc>
              <a:defRPr baseline="0">
                <a:solidFill>
                  <a:schemeClr val="tx1"/>
                </a:solidFill>
              </a:defRPr>
            </a:lvl1pPr>
            <a:lvl2pPr>
              <a:lnSpc>
                <a:spcPct val="125000"/>
              </a:lnSpc>
              <a:defRPr baseline="0">
                <a:solidFill>
                  <a:schemeClr val="tx1"/>
                </a:solidFill>
              </a:defRPr>
            </a:lvl2pPr>
            <a:lvl3pPr>
              <a:lnSpc>
                <a:spcPct val="125000"/>
              </a:lnSpc>
              <a:defRPr baseline="0">
                <a:solidFill>
                  <a:schemeClr val="tx1"/>
                </a:solidFill>
              </a:defRPr>
            </a:lvl3pPr>
            <a:lvl4pPr>
              <a:lnSpc>
                <a:spcPct val="125000"/>
              </a:lnSpc>
              <a:defRPr baseline="0">
                <a:solidFill>
                  <a:schemeClr val="tx1"/>
                </a:solidFill>
              </a:defRPr>
            </a:lvl4pPr>
            <a:lvl5pPr>
              <a:lnSpc>
                <a:spcPct val="125000"/>
              </a:lnSpc>
              <a:defRPr baseline="0">
                <a:solidFill>
                  <a:schemeClr val="tx1"/>
                </a:solidFill>
              </a:defRPr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6C94F0F0-931A-4033-9D3B-679D39403845}" type="datetimeFigureOut">
              <a:rPr lang="en-GB" smtClean="0">
                <a:solidFill>
                  <a:prstClr val="black"/>
                </a:solidFill>
              </a:rPr>
              <a:pPr/>
              <a:t>14/06/2012</a:t>
            </a:fld>
            <a:endParaRPr lang="en-GB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GB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0D62A63-D03D-479D-9F63-2A9D07ED54D4}" type="slidenum">
              <a:rPr lang="en-GB" smtClean="0">
                <a:solidFill>
                  <a:prstClr val="black"/>
                </a:solidFill>
              </a:rPr>
              <a:pPr/>
              <a:t>‹#›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66314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mv="urn:schemas-microsoft-com:mac:vml"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_bullets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6C94F0F0-931A-4033-9D3B-679D39403845}" type="datetimeFigureOut">
              <a:rPr lang="en-GB" smtClean="0">
                <a:solidFill>
                  <a:prstClr val="black"/>
                </a:solidFill>
              </a:rPr>
              <a:pPr/>
              <a:t>14/06/2012</a:t>
            </a:fld>
            <a:endParaRPr lang="en-GB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GB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0D62A63-D03D-479D-9F63-2A9D07ED54D4}" type="slidenum">
              <a:rPr lang="en-GB" smtClean="0">
                <a:solidFill>
                  <a:prstClr val="black"/>
                </a:solidFill>
              </a:rPr>
              <a:pPr/>
              <a:t>‹#›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84354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mv="urn:schemas-microsoft-com:mac:vml"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lain whit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6C94F0F0-931A-4033-9D3B-679D39403845}" type="datetimeFigureOut">
              <a:rPr lang="en-GB" smtClean="0">
                <a:solidFill>
                  <a:prstClr val="black"/>
                </a:solidFill>
              </a:rPr>
              <a:pPr/>
              <a:t>14/06/2012</a:t>
            </a:fld>
            <a:endParaRPr lang="en-GB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GB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0D62A63-D03D-479D-9F63-2A9D07ED54D4}" type="slidenum">
              <a:rPr lang="en-GB" smtClean="0">
                <a:solidFill>
                  <a:prstClr val="black"/>
                </a:solidFill>
              </a:rPr>
              <a:pPr/>
              <a:t>‹#›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96294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mv="urn:schemas-microsoft-com:mac:vml"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94F0F0-931A-4033-9D3B-679D39403845}" type="datetimeFigureOut">
              <a:rPr lang="en-GB" smtClean="0">
                <a:solidFill>
                  <a:srgbClr val="D4D2D0">
                    <a:shade val="50000"/>
                  </a:srgbClr>
                </a:solidFill>
              </a:rPr>
              <a:pPr/>
              <a:t>14/06/2012</a:t>
            </a:fld>
            <a:endParaRPr lang="en-GB">
              <a:solidFill>
                <a:srgbClr val="D4D2D0">
                  <a:shade val="50000"/>
                </a:srgb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srgbClr val="D4D2D0">
                  <a:shade val="50000"/>
                </a:srgb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D62A63-D03D-479D-9F63-2A9D07ED54D4}" type="slidenum">
              <a:rPr lang="en-GB" smtClean="0">
                <a:solidFill>
                  <a:srgbClr val="D4D2D0">
                    <a:shade val="50000"/>
                  </a:srgbClr>
                </a:solidFill>
              </a:rPr>
              <a:pPr/>
              <a:t>‹#›</a:t>
            </a:fld>
            <a:endParaRPr lang="en-GB">
              <a:solidFill>
                <a:srgbClr val="D4D2D0">
                  <a:shade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9816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mv="urn:schemas-microsoft-com:mac:vml"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6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94F0F0-931A-4033-9D3B-679D39403845}" type="datetimeFigureOut">
              <a:rPr lang="en-GB" smtClean="0">
                <a:solidFill>
                  <a:srgbClr val="D4D2D0">
                    <a:shade val="50000"/>
                  </a:srgbClr>
                </a:solidFill>
              </a:rPr>
              <a:pPr/>
              <a:t>14/06/2012</a:t>
            </a:fld>
            <a:endParaRPr lang="en-GB">
              <a:solidFill>
                <a:srgbClr val="D4D2D0">
                  <a:shade val="5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srgbClr val="D4D2D0">
                  <a:shade val="5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D62A63-D03D-479D-9F63-2A9D07ED54D4}" type="slidenum">
              <a:rPr lang="en-GB" smtClean="0">
                <a:solidFill>
                  <a:srgbClr val="D4D2D0">
                    <a:shade val="50000"/>
                  </a:srgbClr>
                </a:solidFill>
              </a:rPr>
              <a:pPr/>
              <a:t>‹#›</a:t>
            </a:fld>
            <a:endParaRPr lang="en-GB">
              <a:solidFill>
                <a:srgbClr val="D4D2D0">
                  <a:shade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94347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mv="urn:schemas-microsoft-com:mac:vml"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86400"/>
            <a:ext cx="4040188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5486400"/>
            <a:ext cx="4041775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516912"/>
            <a:ext cx="4040188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516912"/>
            <a:ext cx="4041775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94F0F0-931A-4033-9D3B-679D39403845}" type="datetimeFigureOut">
              <a:rPr lang="en-GB" smtClean="0">
                <a:solidFill>
                  <a:srgbClr val="D4D2D0">
                    <a:shade val="50000"/>
                  </a:srgbClr>
                </a:solidFill>
              </a:rPr>
              <a:pPr/>
              <a:t>14/06/2012</a:t>
            </a:fld>
            <a:endParaRPr lang="en-GB">
              <a:solidFill>
                <a:srgbClr val="D4D2D0">
                  <a:shade val="50000"/>
                </a:srgb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srgbClr val="D4D2D0">
                  <a:shade val="50000"/>
                </a:srgb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D62A63-D03D-479D-9F63-2A9D07ED54D4}" type="slidenum">
              <a:rPr lang="en-GB" smtClean="0">
                <a:solidFill>
                  <a:srgbClr val="D4D2D0">
                    <a:shade val="50000"/>
                  </a:srgbClr>
                </a:solidFill>
              </a:rPr>
              <a:pPr/>
              <a:t>‹#›</a:t>
            </a:fld>
            <a:endParaRPr lang="en-GB">
              <a:solidFill>
                <a:srgbClr val="D4D2D0">
                  <a:shade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22299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mv="urn:schemas-microsoft-com:mac:vml"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lain white with grey bas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6C94F0F0-931A-4033-9D3B-679D39403845}" type="datetimeFigureOut">
              <a:rPr lang="en-GB" smtClean="0">
                <a:solidFill>
                  <a:prstClr val="black"/>
                </a:solidFill>
              </a:rPr>
              <a:pPr/>
              <a:t>14/06/2012</a:t>
            </a:fld>
            <a:endParaRPr lang="en-GB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GB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0D62A63-D03D-479D-9F63-2A9D07ED54D4}" type="slidenum">
              <a:rPr lang="en-GB" smtClean="0">
                <a:solidFill>
                  <a:prstClr val="black"/>
                </a:solidFill>
              </a:rPr>
              <a:pPr/>
              <a:t>‹#›</a:t>
            </a:fld>
            <a:endParaRPr lang="en-GB">
              <a:solidFill>
                <a:prstClr val="black"/>
              </a:solidFill>
            </a:endParaRPr>
          </a:p>
        </p:txBody>
      </p:sp>
      <p:sp>
        <p:nvSpPr>
          <p:cNvPr id="7" name="Freeform 6"/>
          <p:cNvSpPr>
            <a:spLocks/>
          </p:cNvSpPr>
          <p:nvPr userDrawn="1"/>
        </p:nvSpPr>
        <p:spPr bwMode="auto">
          <a:xfrm>
            <a:off x="0" y="5517232"/>
            <a:ext cx="9144000" cy="134785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rgbClr val="00CCFF">
              <a:alpha val="45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21100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mv="urn:schemas-microsoft-com:mac:vml"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411973" y="3399089"/>
            <a:ext cx="6480048" cy="2301240"/>
          </a:xfrm>
        </p:spPr>
        <p:txBody>
          <a:bodyPr rIns="45720" anchor="t"/>
          <a:lstStyle>
            <a:lvl1pPr algn="r">
              <a:defRPr lang="en-US" b="1" strike="noStrike" cap="none" spc="0" baseline="0" dirty="0">
                <a:ln w="10541" cmpd="sng">
                  <a:noFill/>
                  <a:prstDash val="solid"/>
                </a:ln>
                <a:blipFill dpi="0" rotWithShape="1">
                  <a:blip r:embed="rId2"/>
                  <a:srcRect/>
                  <a:stretch>
                    <a:fillRect/>
                  </a:stretch>
                </a:blipFill>
                <a:effectLst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 dirty="0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409604" y="1544812"/>
            <a:ext cx="6480048" cy="1752600"/>
          </a:xfrm>
        </p:spPr>
        <p:txBody>
          <a:bodyPr tIns="0" rIns="45720" bIns="0" anchor="b">
            <a:normAutofit/>
          </a:bodyPr>
          <a:lstStyle>
            <a:lvl1pPr marL="0" indent="0" algn="r">
              <a:buNone/>
              <a:defRPr sz="2400">
                <a:solidFill>
                  <a:schemeClr val="tx1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 dirty="0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94F0F0-931A-4033-9D3B-679D39403845}" type="datetimeFigureOut">
              <a:rPr lang="en-GB" smtClean="0">
                <a:solidFill>
                  <a:srgbClr val="D4D2D0">
                    <a:shade val="50000"/>
                  </a:srgbClr>
                </a:solidFill>
              </a:rPr>
              <a:pPr/>
              <a:t>14/06/2012</a:t>
            </a:fld>
            <a:endParaRPr lang="en-GB" dirty="0">
              <a:solidFill>
                <a:srgbClr val="D4D2D0">
                  <a:shade val="50000"/>
                </a:srgbClr>
              </a:solidFill>
            </a:endParaRPr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srgbClr val="D4D2D0">
                  <a:shade val="50000"/>
                </a:srgbClr>
              </a:solidFill>
            </a:endParaRPr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D62A63-D03D-479D-9F63-2A9D07ED54D4}" type="slidenum">
              <a:rPr lang="en-GB" smtClean="0">
                <a:solidFill>
                  <a:srgbClr val="D4D2D0">
                    <a:shade val="50000"/>
                  </a:srgbClr>
                </a:solidFill>
              </a:rPr>
              <a:pPr/>
              <a:t>‹#›</a:t>
            </a:fld>
            <a:endParaRPr lang="en-GB">
              <a:solidFill>
                <a:srgbClr val="D4D2D0">
                  <a:shade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74424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mv="urn:schemas-microsoft-com:mac:vml"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AB93CD-B85A-4ED8-8E9F-CAEB38B59FA1}" type="datetimeFigureOut">
              <a:rPr lang="en-US">
                <a:solidFill>
                  <a:srgbClr val="D4D2D0">
                    <a:shade val="50000"/>
                  </a:srgbClr>
                </a:solidFill>
              </a:rPr>
              <a:pPr>
                <a:defRPr/>
              </a:pPr>
              <a:t>6/14/2012</a:t>
            </a:fld>
            <a:endParaRPr lang="en-GB">
              <a:solidFill>
                <a:srgbClr val="D4D2D0">
                  <a:shade val="50000"/>
                </a:srgbClr>
              </a:solidFill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D4D2D0">
                  <a:shade val="50000"/>
                </a:srgbClr>
              </a:solidFill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D812B8-AD9B-46B9-B70B-F44564794069}" type="slidenum">
              <a:rPr lang="en-GB">
                <a:solidFill>
                  <a:srgbClr val="D4D2D0">
                    <a:shade val="50000"/>
                  </a:srgbClr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D4D2D0">
                  <a:shade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05518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mv="urn:schemas-microsoft-com:mac:vml">
      <p:transition spd="slow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7FC03D-36F5-4C77-8D49-90BA0D994AC8}" type="datetimeFigureOut">
              <a:rPr lang="en-US"/>
              <a:pPr>
                <a:defRPr/>
              </a:pPr>
              <a:t>6/14/2012</a:t>
            </a:fld>
            <a:endParaRPr lang="en-GB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FF452C-D2F0-4FD7-B35C-0876ACE90A10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055894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mv="urn:schemas-microsoft-com:mac:vml">
      <p:transition spd="slow"/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3" descr="BRNC Crest Colour white background.bmp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72438" y="0"/>
            <a:ext cx="1071562" cy="1406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512E80-9413-43F9-8CFD-F6A57CE8A679}" type="datetimeFigureOut">
              <a:rPr lang="en-US"/>
              <a:pPr>
                <a:defRPr/>
              </a:pPr>
              <a:t>6/14/2012</a:t>
            </a:fld>
            <a:endParaRPr lang="en-GB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1FD451-3F8E-45F7-AA32-341BA15753CC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723034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mv="urn:schemas-microsoft-com:mac:vml">
      <p:transition spd="slow"/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D0F55B-4BA4-4D10-9B4E-7911728DFDDF}" type="datetimeFigureOut">
              <a:rPr lang="en-US"/>
              <a:pPr>
                <a:defRPr/>
              </a:pPr>
              <a:t>6/14/2012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98A8C4-C879-4338-A307-7769A069F153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476357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mv="urn:schemas-microsoft-com:mac:vml">
      <p:transition spd="slow"/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7182D8-55F7-467A-8FC1-09232C26E92A}" type="datetimeFigureOut">
              <a:rPr lang="en-US"/>
              <a:pPr>
                <a:defRPr/>
              </a:pPr>
              <a:t>6/14/2012</a:t>
            </a:fld>
            <a:endParaRPr lang="en-GB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BD286A-AEFA-423E-BC31-B4E2775CCE82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283235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mv="urn:schemas-microsoft-com:mac:vml">
      <p:transition spd="slow"/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5656BD-6E45-4C0E-9878-CE37B4B3D056}" type="datetimeFigureOut">
              <a:rPr lang="en-US"/>
              <a:pPr>
                <a:defRPr/>
              </a:pPr>
              <a:t>6/14/2012</a:t>
            </a:fld>
            <a:endParaRPr lang="en-GB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D73CDF-359B-4AF2-961C-75454666DC06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37557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mv="urn:schemas-microsoft-com:mac:vml">
      <p:transition spd="slow"/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E3AC30-0F78-49E5-B980-DBFCBA6EEC59}" type="datetimeFigureOut">
              <a:rPr lang="en-US"/>
              <a:pPr>
                <a:defRPr/>
              </a:pPr>
              <a:t>6/14/2012</a:t>
            </a:fld>
            <a:endParaRPr lang="en-GB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A6BE53-11B5-4C99-91AF-4B73286EE474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334826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mv="urn:schemas-microsoft-com:mac:vml">
      <p:transition spd="slow"/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0825A1-7C52-4745-8112-CBFB6BFD15EC}" type="datetimeFigureOut">
              <a:rPr lang="en-US"/>
              <a:pPr>
                <a:defRPr/>
              </a:pPr>
              <a:t>6/14/2012</a:t>
            </a:fld>
            <a:endParaRPr lang="en-GB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47845D-4BA1-45F3-A5B2-F898739612D3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576409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mv="urn:schemas-microsoft-com:mac:vml">
      <p:transition spd="slow"/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A5F52D-2E0D-4F71-97E5-EFE42B650FBB}" type="datetimeFigureOut">
              <a:rPr lang="en-US"/>
              <a:pPr>
                <a:defRPr/>
              </a:pPr>
              <a:t>6/14/2012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89A262-F637-402E-A58B-4B701CB219F2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846909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mv="urn:schemas-microsoft-com:mac:vml">
      <p:transition spd="slow"/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7CBBAF-D606-4121-8298-DE3812049EE4}" type="datetimeFigureOut">
              <a:rPr lang="en-US"/>
              <a:pPr>
                <a:defRPr/>
              </a:pPr>
              <a:t>6/14/2012</a:t>
            </a:fld>
            <a:endParaRPr lang="en-GB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B01A84-33CD-4FA6-8650-97FAB46C1C35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189776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mv="urn:schemas-microsoft-com:mac:vml">
      <p:transition spd="slow"/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6FA6E4-8EBA-4703-B921-C456BBA0188C}" type="datetimeFigureOut">
              <a:rPr lang="en-US"/>
              <a:pPr>
                <a:defRPr/>
              </a:pPr>
              <a:t>6/14/2012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5A50CF-8558-4562-89CE-A981C3BA7963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445197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mv="urn:schemas-microsoft-com:mac:vml">
      <p:transition spd="slow"/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1AF8D2-2A52-4219-B54C-5B7BA515CA5C}" type="datetimeFigureOut">
              <a:rPr lang="en-US"/>
              <a:pPr>
                <a:defRPr/>
              </a:pPr>
              <a:t>6/14/2012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0D355C-F985-4C16-AF27-116CB64EE0C5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937198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mv="urn:schemas-microsoft-com:mac:vml">
      <p:transition spd="slow"/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604809-CF46-4D45-BE1C-54EFCFB6C0EA}" type="datetimeFigureOut">
              <a:rPr lang="en-US"/>
              <a:pPr>
                <a:defRPr/>
              </a:pPr>
              <a:t>6/14/2012</a:t>
            </a:fld>
            <a:endParaRPr lang="en-GB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CE98B7-7838-49F1-B30A-84EC93AD4330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05803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mv="urn:schemas-microsoft-com:mac:vml">
      <p:transition spd="slow"/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387A2D-070F-4119-8C2D-F676985C58BC}" type="datetimeFigureOut">
              <a:rPr lang="en-US"/>
              <a:pPr>
                <a:defRPr/>
              </a:pPr>
              <a:t>6/14/2012</a:t>
            </a:fld>
            <a:endParaRPr lang="en-GB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6CA61E-1C14-4633-AA83-35F69C0182C3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174506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mv="urn:schemas-microsoft-com:mac:vml">
      <p:transition spd="slow"/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37297D-9A9C-486C-815C-AB076F8385FF}" type="datetimeFigureOut">
              <a:rPr lang="en-US"/>
              <a:pPr>
                <a:defRPr/>
              </a:pPr>
              <a:t>6/14/2012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08E492-6778-4AD8-A723-EEF721FC66AE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684617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mv="urn:schemas-microsoft-com:mac:vml">
      <p:transition spd="slow"/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8DA00E2-C482-44B8-81E8-F80C25F06804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6/14/2012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EB4174-30E5-4EA9-9C8F-6A857D05E121}" type="slidenum">
              <a:rPr lang="en-GB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6202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mv="urn:schemas-microsoft-com:mac:vml">
      <p:transition spd="slow"/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3" descr="BRNC Crest Colour white background.bmp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72438" y="0"/>
            <a:ext cx="1071562" cy="1406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3AFDEB-A2E4-4123-977A-58B4051CB1E6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6/14/2012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1E217E-3183-4BAC-8020-BECC57A0F930}" type="slidenum">
              <a:rPr lang="en-GB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29939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mv="urn:schemas-microsoft-com:mac:vml">
      <p:transition spd="slow"/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A9FE8B-DA83-4613-A6AD-88BE9E194EAF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6/14/2012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EC33F3-A923-4CFA-97B4-FB118972ACC3}" type="slidenum">
              <a:rPr lang="en-GB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62998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mv="urn:schemas-microsoft-com:mac:vml">
      <p:transition spd="slow"/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893F36-1EF0-41B4-BB33-873F83BAA8B6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6/14/2012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5897B4-4A69-4FB9-969F-4FD469595213}" type="slidenum">
              <a:rPr lang="en-GB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84975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mv="urn:schemas-microsoft-com:mac:vml">
      <p:transition spd="slow"/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3F986C-80D5-433B-8B22-2E940AFEA671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6/14/2012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CF224D-9570-441E-B267-633E7B8D2A75}" type="slidenum">
              <a:rPr lang="en-GB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30380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mv="urn:schemas-microsoft-com:mac:vml">
      <p:transition spd="slow"/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B2038D-15AB-41CA-AC71-54E0E328D403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6/14/2012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88E122-A708-4DE5-8C1F-775BBE4028AF}" type="slidenum">
              <a:rPr lang="en-GB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31969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mv="urn:schemas-microsoft-com:mac:vml">
      <p:transition spd="slow"/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/>
          <p:cNvCxnSpPr/>
          <p:nvPr userDrawn="1"/>
        </p:nvCxnSpPr>
        <p:spPr>
          <a:xfrm>
            <a:off x="285750" y="1428750"/>
            <a:ext cx="8501063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FA2383-6D9A-49B4-A8C6-8E54EFB4887F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6/14/2012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869483-5D2D-41EB-AD6E-3341E791AB5F}" type="slidenum">
              <a:rPr lang="en-GB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84393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mv="urn:schemas-microsoft-com:mac:vml">
      <p:transition spd="slow"/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FEAE4E-999E-4E21-B8A6-061585473457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6/14/2012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5BC4B9-0D55-422F-9A54-C338911E1826}" type="slidenum">
              <a:rPr lang="en-GB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31436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mv="urn:schemas-microsoft-com:mac:vml">
      <p:transition spd="slow"/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2E54BC-EB23-4984-B9DF-51237F241920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6/14/2012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B786D3-DF08-4BB1-A144-33C32AB98965}" type="slidenum">
              <a:rPr lang="en-GB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41259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mv="urn:schemas-microsoft-com:mac:vml">
      <p:transition spd="slow"/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86AA94-91AB-4E4E-88F4-AC3580C3B0C6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6/14/2012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EC6CD2-913D-417E-996F-075CA4B96220}" type="slidenum">
              <a:rPr lang="en-GB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22658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mv="urn:schemas-microsoft-com:mac:vml">
      <p:transition spd="slow"/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16E23E-FF42-45A1-9A06-1CEEB17D3682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6/14/2012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6C4562-76EF-479D-B101-ED242459D96F}" type="slidenum">
              <a:rPr lang="en-GB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50179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mv="urn:schemas-microsoft-com:mac:vml">
      <p:transition spd="slow"/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E47A17-A775-464D-92A7-4AA9D118FEC0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6/14/2012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BECF23-DB65-4FFB-ABAC-97A99F89AA98}" type="slidenum">
              <a:rPr lang="en-GB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64887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mv="urn:schemas-microsoft-com:mac:vml">
      <p:transition spd="slow"/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F349155C-2D43-45D2-B006-F9FFD894C1D4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6/14/2012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E3AFB5A0-18FF-4A78-B9E1-A72DC2FA738E}" type="slidenum">
              <a:rPr lang="en-GB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89871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mv="urn:schemas-microsoft-com:mac:vml">
      <p:transition spd="slow"/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 (Rippl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411973" y="3399089"/>
            <a:ext cx="6480048" cy="2301240"/>
          </a:xfrm>
        </p:spPr>
        <p:txBody>
          <a:bodyPr rIns="45720" anchor="t"/>
          <a:lstStyle>
            <a:lvl1pPr algn="r">
              <a:defRPr lang="en-US" b="1" strike="noStrike" cap="none" spc="0" baseline="0" dirty="0">
                <a:ln w="10541" cmpd="sng">
                  <a:noFill/>
                  <a:prstDash val="solid"/>
                </a:ln>
                <a:solidFill>
                  <a:schemeClr val="tx1"/>
                </a:solidFill>
                <a:effectLst/>
              </a:defRPr>
            </a:lvl1pPr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409604" y="1544812"/>
            <a:ext cx="6480048" cy="1752600"/>
          </a:xfrm>
        </p:spPr>
        <p:txBody>
          <a:bodyPr tIns="0" rIns="45720" bIns="0" anchor="b">
            <a:normAutofit/>
          </a:bodyPr>
          <a:lstStyle>
            <a:lvl1pPr marL="0" indent="0" algn="r">
              <a:buNone/>
              <a:defRPr sz="2400">
                <a:solidFill>
                  <a:srgbClr val="00CC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dirty="0" smtClean="0"/>
              <a:t>Click to edit Master subtitle style</a:t>
            </a:r>
            <a:endParaRPr kumimoji="0" lang="en-US" dirty="0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94F0F0-931A-4033-9D3B-679D39403845}" type="datetimeFigureOut">
              <a:rPr lang="en-GB" smtClean="0">
                <a:solidFill>
                  <a:srgbClr val="D4D2D0">
                    <a:shade val="50000"/>
                  </a:srgbClr>
                </a:solidFill>
              </a:rPr>
              <a:pPr/>
              <a:t>14/06/2012</a:t>
            </a:fld>
            <a:endParaRPr lang="en-GB" dirty="0">
              <a:solidFill>
                <a:srgbClr val="D4D2D0">
                  <a:shade val="50000"/>
                </a:srgbClr>
              </a:solidFill>
            </a:endParaRPr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srgbClr val="D4D2D0">
                  <a:shade val="50000"/>
                </a:srgbClr>
              </a:solidFill>
            </a:endParaRPr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D62A63-D03D-479D-9F63-2A9D07ED54D4}" type="slidenum">
              <a:rPr lang="en-GB" smtClean="0">
                <a:solidFill>
                  <a:srgbClr val="D4D2D0">
                    <a:shade val="50000"/>
                  </a:srgbClr>
                </a:solidFill>
              </a:rPr>
              <a:pPr/>
              <a:t>‹#›</a:t>
            </a:fld>
            <a:endParaRPr lang="en-GB">
              <a:solidFill>
                <a:srgbClr val="D4D2D0">
                  <a:shade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7960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 - Pla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411973" y="3399089"/>
            <a:ext cx="6480048" cy="2301240"/>
          </a:xfrm>
        </p:spPr>
        <p:txBody>
          <a:bodyPr rIns="45720" anchor="t"/>
          <a:lstStyle>
            <a:lvl1pPr algn="r">
              <a:defRPr lang="en-US" b="1" strike="noStrike" cap="none" spc="0" baseline="0" dirty="0">
                <a:ln w="10541" cmpd="sng">
                  <a:noFill/>
                  <a:prstDash val="solid"/>
                </a:ln>
                <a:solidFill>
                  <a:schemeClr val="tx1"/>
                </a:solidFill>
                <a:effectLst/>
              </a:defRPr>
            </a:lvl1pPr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409604" y="1544812"/>
            <a:ext cx="6480048" cy="1752600"/>
          </a:xfrm>
        </p:spPr>
        <p:txBody>
          <a:bodyPr tIns="0" rIns="45720" bIns="0" anchor="b">
            <a:normAutofit/>
          </a:bodyPr>
          <a:lstStyle>
            <a:lvl1pPr marL="0" indent="0" algn="r">
              <a:buNone/>
              <a:defRPr sz="2400">
                <a:solidFill>
                  <a:srgbClr val="00CC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dirty="0" smtClean="0"/>
              <a:t>Click to edit Master subtitle style</a:t>
            </a:r>
            <a:endParaRPr kumimoji="0" lang="en-US" dirty="0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94F0F0-931A-4033-9D3B-679D39403845}" type="datetimeFigureOut">
              <a:rPr lang="en-GB" smtClean="0">
                <a:solidFill>
                  <a:srgbClr val="D4D2D0">
                    <a:shade val="50000"/>
                  </a:srgbClr>
                </a:solidFill>
              </a:rPr>
              <a:pPr/>
              <a:t>14/06/2012</a:t>
            </a:fld>
            <a:endParaRPr lang="en-GB" dirty="0">
              <a:solidFill>
                <a:srgbClr val="D4D2D0">
                  <a:shade val="50000"/>
                </a:srgbClr>
              </a:solidFill>
            </a:endParaRPr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srgbClr val="D4D2D0">
                  <a:shade val="50000"/>
                </a:srgbClr>
              </a:solidFill>
            </a:endParaRPr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D62A63-D03D-479D-9F63-2A9D07ED54D4}" type="slidenum">
              <a:rPr lang="en-GB" smtClean="0">
                <a:solidFill>
                  <a:srgbClr val="D4D2D0">
                    <a:shade val="50000"/>
                  </a:srgbClr>
                </a:solidFill>
              </a:rPr>
              <a:pPr/>
              <a:t>‹#›</a:t>
            </a:fld>
            <a:endParaRPr lang="en-GB">
              <a:solidFill>
                <a:srgbClr val="D4D2D0">
                  <a:shade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36459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with content bullet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 baseline="0">
                <a:solidFill>
                  <a:srgbClr val="00CCFF"/>
                </a:solidFill>
              </a:defRPr>
            </a:lvl1pPr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199" y="1600201"/>
            <a:ext cx="8242663" cy="4408714"/>
          </a:xfrm>
        </p:spPr>
        <p:txBody>
          <a:bodyPr/>
          <a:lstStyle>
            <a:lvl1pPr>
              <a:lnSpc>
                <a:spcPct val="125000"/>
              </a:lnSpc>
              <a:defRPr baseline="0">
                <a:solidFill>
                  <a:schemeClr val="tx1"/>
                </a:solidFill>
              </a:defRPr>
            </a:lvl1pPr>
            <a:lvl2pPr>
              <a:lnSpc>
                <a:spcPct val="125000"/>
              </a:lnSpc>
              <a:defRPr baseline="0">
                <a:solidFill>
                  <a:schemeClr val="tx1"/>
                </a:solidFill>
              </a:defRPr>
            </a:lvl2pPr>
            <a:lvl3pPr>
              <a:lnSpc>
                <a:spcPct val="125000"/>
              </a:lnSpc>
              <a:defRPr baseline="0">
                <a:solidFill>
                  <a:schemeClr val="tx1"/>
                </a:solidFill>
              </a:defRPr>
            </a:lvl3pPr>
            <a:lvl4pPr>
              <a:lnSpc>
                <a:spcPct val="125000"/>
              </a:lnSpc>
              <a:defRPr baseline="0">
                <a:solidFill>
                  <a:schemeClr val="tx1"/>
                </a:solidFill>
              </a:defRPr>
            </a:lvl4pPr>
            <a:lvl5pPr>
              <a:lnSpc>
                <a:spcPct val="125000"/>
              </a:lnSpc>
              <a:defRPr baseline="0">
                <a:solidFill>
                  <a:schemeClr val="tx1"/>
                </a:solidFill>
              </a:defRPr>
            </a:lvl5pPr>
          </a:lstStyle>
          <a:p>
            <a:pPr lvl="0" eaLnBrk="1" latinLnBrk="0" hangingPunct="1"/>
            <a:r>
              <a:rPr lang="en-US" dirty="0" smtClean="0"/>
              <a:t>Click to edit Master text styles</a:t>
            </a:r>
          </a:p>
          <a:p>
            <a:pPr lvl="1" eaLnBrk="1" latinLnBrk="0" hangingPunct="1"/>
            <a:r>
              <a:rPr lang="en-US" dirty="0" smtClean="0"/>
              <a:t>Second level</a:t>
            </a:r>
          </a:p>
          <a:p>
            <a:pPr lvl="2" eaLnBrk="1" latinLnBrk="0" hangingPunct="1"/>
            <a:r>
              <a:rPr lang="en-US" dirty="0" smtClean="0"/>
              <a:t>Third level</a:t>
            </a:r>
          </a:p>
          <a:p>
            <a:pPr lvl="3" eaLnBrk="1" latinLnBrk="0" hangingPunct="1"/>
            <a:r>
              <a:rPr lang="en-US" dirty="0" smtClean="0"/>
              <a:t>Fourth level</a:t>
            </a:r>
          </a:p>
          <a:p>
            <a:pPr lvl="4" eaLnBrk="1" latinLnBrk="0" hangingPunct="1"/>
            <a:r>
              <a:rPr lang="en-US" dirty="0" smtClean="0"/>
              <a:t>Fifth level</a:t>
            </a:r>
            <a:endParaRPr kumimoji="0"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6C94F0F0-931A-4033-9D3B-679D39403845}" type="datetimeFigureOut">
              <a:rPr lang="en-GB" smtClean="0">
                <a:solidFill>
                  <a:prstClr val="black"/>
                </a:solidFill>
              </a:rPr>
              <a:pPr/>
              <a:t>14/06/2012</a:t>
            </a:fld>
            <a:endParaRPr lang="en-GB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GB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0D62A63-D03D-479D-9F63-2A9D07ED54D4}" type="slidenum">
              <a:rPr lang="en-GB" smtClean="0">
                <a:solidFill>
                  <a:prstClr val="black"/>
                </a:solidFill>
              </a:rPr>
              <a:pPr/>
              <a:t>‹#›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223053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bullets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199" y="1600200"/>
            <a:ext cx="8242663" cy="4395651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 eaLnBrk="1" latinLnBrk="0" hangingPunct="1"/>
            <a:r>
              <a:rPr lang="en-US" dirty="0" smtClean="0"/>
              <a:t>Click to edit Master text styles</a:t>
            </a:r>
          </a:p>
          <a:p>
            <a:pPr lvl="1" eaLnBrk="1" latinLnBrk="0" hangingPunct="1"/>
            <a:r>
              <a:rPr lang="en-US" dirty="0" smtClean="0"/>
              <a:t>Second level</a:t>
            </a:r>
          </a:p>
          <a:p>
            <a:pPr lvl="2" eaLnBrk="1" latinLnBrk="0" hangingPunct="1"/>
            <a:r>
              <a:rPr lang="en-US" dirty="0" smtClean="0"/>
              <a:t>Third level</a:t>
            </a:r>
          </a:p>
          <a:p>
            <a:pPr lvl="3" eaLnBrk="1" latinLnBrk="0" hangingPunct="1"/>
            <a:r>
              <a:rPr lang="en-US" dirty="0" smtClean="0"/>
              <a:t>Fourth level</a:t>
            </a:r>
          </a:p>
          <a:p>
            <a:pPr lvl="4" eaLnBrk="1" latinLnBrk="0" hangingPunct="1"/>
            <a:r>
              <a:rPr lang="en-US" dirty="0" smtClean="0"/>
              <a:t>Fifth level</a:t>
            </a:r>
            <a:endParaRPr kumimoji="0"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6C94F0F0-931A-4033-9D3B-679D39403845}" type="datetimeFigureOut">
              <a:rPr lang="en-GB" smtClean="0">
                <a:solidFill>
                  <a:prstClr val="black"/>
                </a:solidFill>
              </a:rPr>
              <a:pPr/>
              <a:t>14/06/2012</a:t>
            </a:fld>
            <a:endParaRPr lang="en-GB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GB" dirty="0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0D62A63-D03D-479D-9F63-2A9D07ED54D4}" type="slidenum">
              <a:rPr lang="en-GB" smtClean="0">
                <a:solidFill>
                  <a:prstClr val="black"/>
                </a:solidFill>
              </a:rPr>
              <a:pPr/>
              <a:t>‹#›</a:t>
            </a:fld>
            <a:endParaRPr lang="en-GB">
              <a:solidFill>
                <a:prstClr val="black"/>
              </a:solidFill>
            </a:endParaRPr>
          </a:p>
        </p:txBody>
      </p:sp>
      <p:sp>
        <p:nvSpPr>
          <p:cNvPr id="8" name="Slide Number Placeholder 26"/>
          <p:cNvSpPr txBox="1">
            <a:spLocks/>
          </p:cNvSpPr>
          <p:nvPr userDrawn="1"/>
        </p:nvSpPr>
        <p:spPr>
          <a:xfrm>
            <a:off x="8537098" y="61724"/>
            <a:ext cx="47743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 baseline="0">
                <a:solidFill>
                  <a:srgbClr val="00CCFF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0D62A63-D03D-479D-9F63-2A9D07ED54D4}" type="slidenum">
              <a:rPr lang="en-GB" smtClean="0">
                <a:solidFill>
                  <a:prstClr val="black"/>
                </a:solidFill>
              </a:rPr>
              <a:pPr/>
              <a:t>‹#›</a:t>
            </a:fld>
            <a:endParaRPr lang="en-GB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1589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hite with black titl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6C94F0F0-931A-4033-9D3B-679D39403845}" type="datetimeFigureOut">
              <a:rPr lang="en-GB" smtClean="0">
                <a:solidFill>
                  <a:prstClr val="black"/>
                </a:solidFill>
              </a:rPr>
              <a:pPr/>
              <a:t>14/06/2012</a:t>
            </a:fld>
            <a:endParaRPr lang="en-GB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GB" dirty="0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0D62A63-D03D-479D-9F63-2A9D07ED54D4}" type="slidenum">
              <a:rPr lang="en-GB" smtClean="0">
                <a:solidFill>
                  <a:prstClr val="black"/>
                </a:solidFill>
              </a:rPr>
              <a:pPr/>
              <a:t>‹#›</a:t>
            </a:fld>
            <a:endParaRPr lang="en-GB">
              <a:solidFill>
                <a:prstClr val="black"/>
              </a:solidFill>
            </a:endParaRPr>
          </a:p>
        </p:txBody>
      </p:sp>
      <p:sp>
        <p:nvSpPr>
          <p:cNvPr id="9" name="Slide Number Placeholder 26"/>
          <p:cNvSpPr txBox="1">
            <a:spLocks/>
          </p:cNvSpPr>
          <p:nvPr userDrawn="1"/>
        </p:nvSpPr>
        <p:spPr>
          <a:xfrm>
            <a:off x="8537098" y="61724"/>
            <a:ext cx="47743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 baseline="0">
                <a:solidFill>
                  <a:srgbClr val="00CCFF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0D62A63-D03D-479D-9F63-2A9D07ED54D4}" type="slidenum">
              <a:rPr lang="en-GB" smtClean="0">
                <a:solidFill>
                  <a:prstClr val="black"/>
                </a:solidFill>
              </a:rPr>
              <a:pPr/>
              <a:t>‹#›</a:t>
            </a:fld>
            <a:endParaRPr lang="en-GB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985291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whit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0D62A63-D03D-479D-9F63-2A9D07ED54D4}" type="slidenum">
              <a:rPr lang="en-GB" smtClean="0">
                <a:solidFill>
                  <a:prstClr val="black"/>
                </a:solidFill>
              </a:rPr>
              <a:pPr/>
              <a:t>‹#›</a:t>
            </a:fld>
            <a:endParaRPr lang="en-GB">
              <a:solidFill>
                <a:prstClr val="black"/>
              </a:solidFill>
            </a:endParaRPr>
          </a:p>
        </p:txBody>
      </p:sp>
      <p:sp>
        <p:nvSpPr>
          <p:cNvPr id="5" name="Slide Number Placeholder 26"/>
          <p:cNvSpPr txBox="1">
            <a:spLocks/>
          </p:cNvSpPr>
          <p:nvPr userDrawn="1"/>
        </p:nvSpPr>
        <p:spPr>
          <a:xfrm>
            <a:off x="8537098" y="61724"/>
            <a:ext cx="47743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 baseline="0">
                <a:solidFill>
                  <a:srgbClr val="00CCFF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0D62A63-D03D-479D-9F63-2A9D07ED54D4}" type="slidenum">
              <a:rPr lang="en-GB" smtClean="0">
                <a:solidFill>
                  <a:prstClr val="black"/>
                </a:solidFill>
              </a:rPr>
              <a:pPr/>
              <a:t>‹#›</a:t>
            </a:fld>
            <a:endParaRPr lang="en-GB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102852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ck with blue tit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 baseline="0">
                <a:solidFill>
                  <a:srgbClr val="00CCFF"/>
                </a:solidFill>
              </a:defRPr>
            </a:lvl1pPr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6C94F0F0-931A-4033-9D3B-679D39403845}" type="datetimeFigureOut">
              <a:rPr lang="en-GB" smtClean="0">
                <a:solidFill>
                  <a:prstClr val="black"/>
                </a:solidFill>
              </a:rPr>
              <a:pPr/>
              <a:t>14/06/2012</a:t>
            </a:fld>
            <a:endParaRPr lang="en-GB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GB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0D62A63-D03D-479D-9F63-2A9D07ED54D4}" type="slidenum">
              <a:rPr lang="en-GB" smtClean="0">
                <a:solidFill>
                  <a:prstClr val="black"/>
                </a:solidFill>
              </a:rPr>
              <a:pPr/>
              <a:t>‹#›</a:t>
            </a:fld>
            <a:endParaRPr lang="en-GB">
              <a:solidFill>
                <a:prstClr val="black"/>
              </a:solidFill>
            </a:endParaRPr>
          </a:p>
        </p:txBody>
      </p:sp>
      <p:sp>
        <p:nvSpPr>
          <p:cNvPr id="8" name="Slide Number Placeholder 26"/>
          <p:cNvSpPr txBox="1">
            <a:spLocks/>
          </p:cNvSpPr>
          <p:nvPr userDrawn="1"/>
        </p:nvSpPr>
        <p:spPr>
          <a:xfrm>
            <a:off x="8537098" y="61724"/>
            <a:ext cx="47743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 baseline="0">
                <a:solidFill>
                  <a:srgbClr val="00CCFF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0D62A63-D03D-479D-9F63-2A9D07ED54D4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728579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bla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D62A63-D03D-479D-9F63-2A9D07ED54D4}" type="slidenum">
              <a:rPr lang="en-GB" smtClean="0">
                <a:solidFill>
                  <a:srgbClr val="D4D2D0">
                    <a:shade val="50000"/>
                  </a:srgbClr>
                </a:solidFill>
              </a:rPr>
              <a:pPr/>
              <a:t>‹#›</a:t>
            </a:fld>
            <a:endParaRPr lang="en-GB">
              <a:solidFill>
                <a:srgbClr val="D4D2D0">
                  <a:shade val="50000"/>
                </a:srgbClr>
              </a:solidFill>
            </a:endParaRPr>
          </a:p>
        </p:txBody>
      </p:sp>
      <p:sp>
        <p:nvSpPr>
          <p:cNvPr id="5" name="Slide Number Placeholder 26"/>
          <p:cNvSpPr txBox="1">
            <a:spLocks/>
          </p:cNvSpPr>
          <p:nvPr userDrawn="1"/>
        </p:nvSpPr>
        <p:spPr>
          <a:xfrm>
            <a:off x="8537098" y="61724"/>
            <a:ext cx="47743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 baseline="0">
                <a:solidFill>
                  <a:srgbClr val="00CCFF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0D62A63-D03D-479D-9F63-2A9D07ED54D4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4465054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516913"/>
            <a:ext cx="4040188" cy="449200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516913"/>
            <a:ext cx="4041775" cy="449200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94F0F0-931A-4033-9D3B-679D39403845}" type="datetimeFigureOut">
              <a:rPr lang="en-GB" smtClean="0">
                <a:solidFill>
                  <a:srgbClr val="D4D2D0">
                    <a:shade val="50000"/>
                  </a:srgbClr>
                </a:solidFill>
              </a:rPr>
              <a:pPr/>
              <a:t>14/06/2012</a:t>
            </a:fld>
            <a:endParaRPr lang="en-GB">
              <a:solidFill>
                <a:srgbClr val="D4D2D0">
                  <a:shade val="50000"/>
                </a:srgb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srgbClr val="D4D2D0">
                  <a:shade val="50000"/>
                </a:srgb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D62A63-D03D-479D-9F63-2A9D07ED54D4}" type="slidenum">
              <a:rPr lang="en-GB" smtClean="0">
                <a:solidFill>
                  <a:srgbClr val="D4D2D0">
                    <a:shade val="50000"/>
                  </a:srgbClr>
                </a:solidFill>
              </a:rPr>
              <a:pPr/>
              <a:t>‹#›</a:t>
            </a:fld>
            <a:endParaRPr lang="en-GB">
              <a:solidFill>
                <a:srgbClr val="D4D2D0">
                  <a:shade val="50000"/>
                </a:srgbClr>
              </a:solidFill>
            </a:endParaRPr>
          </a:p>
        </p:txBody>
      </p:sp>
      <p:sp>
        <p:nvSpPr>
          <p:cNvPr id="11" name="Slide Number Placeholder 26"/>
          <p:cNvSpPr txBox="1">
            <a:spLocks/>
          </p:cNvSpPr>
          <p:nvPr userDrawn="1"/>
        </p:nvSpPr>
        <p:spPr>
          <a:xfrm>
            <a:off x="8537098" y="61724"/>
            <a:ext cx="47743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 baseline="0">
                <a:solidFill>
                  <a:srgbClr val="00CCFF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0D62A63-D03D-479D-9F63-2A9D07ED54D4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711410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86400"/>
            <a:ext cx="4040188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dirty="0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5486400"/>
            <a:ext cx="4041775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dirty="0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516912"/>
            <a:ext cx="4040188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516912"/>
            <a:ext cx="4041775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94F0F0-931A-4033-9D3B-679D39403845}" type="datetimeFigureOut">
              <a:rPr lang="en-GB" smtClean="0">
                <a:solidFill>
                  <a:srgbClr val="D4D2D0">
                    <a:shade val="50000"/>
                  </a:srgbClr>
                </a:solidFill>
              </a:rPr>
              <a:pPr/>
              <a:t>14/06/2012</a:t>
            </a:fld>
            <a:endParaRPr lang="en-GB">
              <a:solidFill>
                <a:srgbClr val="D4D2D0">
                  <a:shade val="50000"/>
                </a:srgb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srgbClr val="D4D2D0">
                  <a:shade val="50000"/>
                </a:srgb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D62A63-D03D-479D-9F63-2A9D07ED54D4}" type="slidenum">
              <a:rPr lang="en-GB" smtClean="0">
                <a:solidFill>
                  <a:srgbClr val="D4D2D0">
                    <a:shade val="50000"/>
                  </a:srgbClr>
                </a:solidFill>
              </a:rPr>
              <a:pPr/>
              <a:t>‹#›</a:t>
            </a:fld>
            <a:endParaRPr lang="en-GB">
              <a:solidFill>
                <a:srgbClr val="D4D2D0">
                  <a:shade val="50000"/>
                </a:srgbClr>
              </a:solidFill>
            </a:endParaRPr>
          </a:p>
        </p:txBody>
      </p:sp>
      <p:sp>
        <p:nvSpPr>
          <p:cNvPr id="11" name="Slide Number Placeholder 26"/>
          <p:cNvSpPr txBox="1">
            <a:spLocks/>
          </p:cNvSpPr>
          <p:nvPr userDrawn="1"/>
        </p:nvSpPr>
        <p:spPr>
          <a:xfrm>
            <a:off x="8537098" y="61724"/>
            <a:ext cx="47743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 baseline="0">
                <a:solidFill>
                  <a:srgbClr val="00CCFF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0D62A63-D03D-479D-9F63-2A9D07ED54D4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854717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94F0F0-931A-4033-9D3B-679D39403845}" type="datetimeFigureOut">
              <a:rPr lang="en-GB" smtClean="0">
                <a:solidFill>
                  <a:srgbClr val="D4D2D0">
                    <a:shade val="50000"/>
                  </a:srgbClr>
                </a:solidFill>
              </a:rPr>
              <a:pPr/>
              <a:t>14/06/2012</a:t>
            </a:fld>
            <a:endParaRPr lang="en-GB">
              <a:solidFill>
                <a:srgbClr val="D4D2D0">
                  <a:shade val="50000"/>
                </a:srgb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srgbClr val="D4D2D0">
                  <a:shade val="50000"/>
                </a:srgb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D62A63-D03D-479D-9F63-2A9D07ED54D4}" type="slidenum">
              <a:rPr lang="en-GB" smtClean="0">
                <a:solidFill>
                  <a:srgbClr val="D4D2D0">
                    <a:shade val="50000"/>
                  </a:srgbClr>
                </a:solidFill>
              </a:rPr>
              <a:pPr/>
              <a:t>‹#›</a:t>
            </a:fld>
            <a:endParaRPr lang="en-GB">
              <a:solidFill>
                <a:srgbClr val="D4D2D0">
                  <a:shade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4352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mv="urn:schemas-microsoft-com:mac:vml"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 (Rippl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411973" y="3399089"/>
            <a:ext cx="6480048" cy="2301240"/>
          </a:xfrm>
        </p:spPr>
        <p:txBody>
          <a:bodyPr rIns="45720" anchor="t"/>
          <a:lstStyle>
            <a:lvl1pPr algn="r">
              <a:defRPr lang="en-US" b="1" strike="noStrike" cap="none" spc="0" baseline="0" dirty="0">
                <a:ln w="10541" cmpd="sng">
                  <a:noFill/>
                  <a:prstDash val="solid"/>
                </a:ln>
                <a:solidFill>
                  <a:schemeClr val="tx1"/>
                </a:solidFill>
                <a:effectLst/>
              </a:defRPr>
            </a:lvl1pPr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409604" y="1544812"/>
            <a:ext cx="6480048" cy="1752600"/>
          </a:xfrm>
        </p:spPr>
        <p:txBody>
          <a:bodyPr tIns="0" rIns="45720" bIns="0" anchor="b">
            <a:normAutofit/>
          </a:bodyPr>
          <a:lstStyle>
            <a:lvl1pPr marL="0" indent="0" algn="r">
              <a:buNone/>
              <a:defRPr sz="2400">
                <a:solidFill>
                  <a:srgbClr val="00CC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dirty="0" smtClean="0"/>
              <a:t>Click to edit Master subtitle style</a:t>
            </a:r>
            <a:endParaRPr kumimoji="0" lang="en-US" dirty="0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94F0F0-931A-4033-9D3B-679D39403845}" type="datetimeFigureOut">
              <a:rPr lang="en-GB" smtClean="0">
                <a:solidFill>
                  <a:srgbClr val="D4D2D0">
                    <a:shade val="50000"/>
                  </a:srgbClr>
                </a:solidFill>
              </a:rPr>
              <a:pPr/>
              <a:t>14/06/2012</a:t>
            </a:fld>
            <a:endParaRPr lang="en-GB" dirty="0">
              <a:solidFill>
                <a:srgbClr val="D4D2D0">
                  <a:shade val="50000"/>
                </a:srgbClr>
              </a:solidFill>
            </a:endParaRPr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srgbClr val="D4D2D0">
                  <a:shade val="50000"/>
                </a:srgbClr>
              </a:solidFill>
            </a:endParaRPr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D62A63-D03D-479D-9F63-2A9D07ED54D4}" type="slidenum">
              <a:rPr lang="en-GB" smtClean="0">
                <a:solidFill>
                  <a:srgbClr val="D4D2D0">
                    <a:shade val="50000"/>
                  </a:srgbClr>
                </a:solidFill>
              </a:rPr>
              <a:pPr/>
              <a:t>‹#›</a:t>
            </a:fld>
            <a:endParaRPr lang="en-GB">
              <a:solidFill>
                <a:srgbClr val="D4D2D0">
                  <a:shade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68519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 - Pla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411973" y="3399089"/>
            <a:ext cx="6480048" cy="2301240"/>
          </a:xfrm>
        </p:spPr>
        <p:txBody>
          <a:bodyPr rIns="45720" anchor="t"/>
          <a:lstStyle>
            <a:lvl1pPr algn="r">
              <a:defRPr lang="en-US" b="1" strike="noStrike" cap="none" spc="0" baseline="0" dirty="0">
                <a:ln w="10541" cmpd="sng">
                  <a:noFill/>
                  <a:prstDash val="solid"/>
                </a:ln>
                <a:solidFill>
                  <a:schemeClr val="tx1"/>
                </a:solidFill>
                <a:effectLst/>
              </a:defRPr>
            </a:lvl1pPr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409604" y="1544812"/>
            <a:ext cx="6480048" cy="1752600"/>
          </a:xfrm>
        </p:spPr>
        <p:txBody>
          <a:bodyPr tIns="0" rIns="45720" bIns="0" anchor="b">
            <a:normAutofit/>
          </a:bodyPr>
          <a:lstStyle>
            <a:lvl1pPr marL="0" indent="0" algn="r">
              <a:buNone/>
              <a:defRPr sz="2400">
                <a:solidFill>
                  <a:srgbClr val="00CC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dirty="0" smtClean="0"/>
              <a:t>Click to edit Master subtitle style</a:t>
            </a:r>
            <a:endParaRPr kumimoji="0" lang="en-US" dirty="0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94F0F0-931A-4033-9D3B-679D39403845}" type="datetimeFigureOut">
              <a:rPr lang="en-GB" smtClean="0">
                <a:solidFill>
                  <a:srgbClr val="D4D2D0">
                    <a:shade val="50000"/>
                  </a:srgbClr>
                </a:solidFill>
              </a:rPr>
              <a:pPr/>
              <a:t>14/06/2012</a:t>
            </a:fld>
            <a:endParaRPr lang="en-GB" dirty="0">
              <a:solidFill>
                <a:srgbClr val="D4D2D0">
                  <a:shade val="50000"/>
                </a:srgbClr>
              </a:solidFill>
            </a:endParaRPr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srgbClr val="D4D2D0">
                  <a:shade val="50000"/>
                </a:srgbClr>
              </a:solidFill>
            </a:endParaRPr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D62A63-D03D-479D-9F63-2A9D07ED54D4}" type="slidenum">
              <a:rPr lang="en-GB" smtClean="0">
                <a:solidFill>
                  <a:srgbClr val="D4D2D0">
                    <a:shade val="50000"/>
                  </a:srgbClr>
                </a:solidFill>
              </a:rPr>
              <a:pPr/>
              <a:t>‹#›</a:t>
            </a:fld>
            <a:endParaRPr lang="en-GB">
              <a:solidFill>
                <a:srgbClr val="D4D2D0">
                  <a:shade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17879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with content bullet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 baseline="0">
                <a:solidFill>
                  <a:srgbClr val="00CCFF"/>
                </a:solidFill>
              </a:defRPr>
            </a:lvl1pPr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199" y="1600201"/>
            <a:ext cx="8242663" cy="4408714"/>
          </a:xfrm>
        </p:spPr>
        <p:txBody>
          <a:bodyPr/>
          <a:lstStyle>
            <a:lvl1pPr>
              <a:lnSpc>
                <a:spcPct val="125000"/>
              </a:lnSpc>
              <a:defRPr baseline="0">
                <a:solidFill>
                  <a:schemeClr val="tx1"/>
                </a:solidFill>
              </a:defRPr>
            </a:lvl1pPr>
            <a:lvl2pPr>
              <a:lnSpc>
                <a:spcPct val="125000"/>
              </a:lnSpc>
              <a:defRPr baseline="0">
                <a:solidFill>
                  <a:schemeClr val="tx1"/>
                </a:solidFill>
              </a:defRPr>
            </a:lvl2pPr>
            <a:lvl3pPr>
              <a:lnSpc>
                <a:spcPct val="125000"/>
              </a:lnSpc>
              <a:defRPr baseline="0">
                <a:solidFill>
                  <a:schemeClr val="tx1"/>
                </a:solidFill>
              </a:defRPr>
            </a:lvl3pPr>
            <a:lvl4pPr>
              <a:lnSpc>
                <a:spcPct val="125000"/>
              </a:lnSpc>
              <a:defRPr baseline="0">
                <a:solidFill>
                  <a:schemeClr val="tx1"/>
                </a:solidFill>
              </a:defRPr>
            </a:lvl4pPr>
            <a:lvl5pPr>
              <a:lnSpc>
                <a:spcPct val="125000"/>
              </a:lnSpc>
              <a:defRPr baseline="0">
                <a:solidFill>
                  <a:schemeClr val="tx1"/>
                </a:solidFill>
              </a:defRPr>
            </a:lvl5pPr>
          </a:lstStyle>
          <a:p>
            <a:pPr lvl="0" eaLnBrk="1" latinLnBrk="0" hangingPunct="1"/>
            <a:r>
              <a:rPr lang="en-US" dirty="0" smtClean="0"/>
              <a:t>Click to edit Master text styles</a:t>
            </a:r>
          </a:p>
          <a:p>
            <a:pPr lvl="1" eaLnBrk="1" latinLnBrk="0" hangingPunct="1"/>
            <a:r>
              <a:rPr lang="en-US" dirty="0" smtClean="0"/>
              <a:t>Second level</a:t>
            </a:r>
          </a:p>
          <a:p>
            <a:pPr lvl="2" eaLnBrk="1" latinLnBrk="0" hangingPunct="1"/>
            <a:r>
              <a:rPr lang="en-US" dirty="0" smtClean="0"/>
              <a:t>Third level</a:t>
            </a:r>
          </a:p>
          <a:p>
            <a:pPr lvl="3" eaLnBrk="1" latinLnBrk="0" hangingPunct="1"/>
            <a:r>
              <a:rPr lang="en-US" dirty="0" smtClean="0"/>
              <a:t>Fourth level</a:t>
            </a:r>
          </a:p>
          <a:p>
            <a:pPr lvl="4" eaLnBrk="1" latinLnBrk="0" hangingPunct="1"/>
            <a:r>
              <a:rPr lang="en-US" dirty="0" smtClean="0"/>
              <a:t>Fifth level</a:t>
            </a:r>
            <a:endParaRPr kumimoji="0"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6C94F0F0-931A-4033-9D3B-679D39403845}" type="datetimeFigureOut">
              <a:rPr lang="en-GB" smtClean="0">
                <a:solidFill>
                  <a:prstClr val="black"/>
                </a:solidFill>
              </a:rPr>
              <a:pPr/>
              <a:t>14/06/2012</a:t>
            </a:fld>
            <a:endParaRPr lang="en-GB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GB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0D62A63-D03D-479D-9F63-2A9D07ED54D4}" type="slidenum">
              <a:rPr lang="en-GB" smtClean="0">
                <a:solidFill>
                  <a:prstClr val="black"/>
                </a:solidFill>
              </a:rPr>
              <a:pPr/>
              <a:t>‹#›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63988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bullets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199" y="1600200"/>
            <a:ext cx="8242663" cy="4395651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 eaLnBrk="1" latinLnBrk="0" hangingPunct="1"/>
            <a:r>
              <a:rPr lang="en-US" dirty="0" smtClean="0"/>
              <a:t>Click to edit Master text styles</a:t>
            </a:r>
          </a:p>
          <a:p>
            <a:pPr lvl="1" eaLnBrk="1" latinLnBrk="0" hangingPunct="1"/>
            <a:r>
              <a:rPr lang="en-US" dirty="0" smtClean="0"/>
              <a:t>Second level</a:t>
            </a:r>
          </a:p>
          <a:p>
            <a:pPr lvl="2" eaLnBrk="1" latinLnBrk="0" hangingPunct="1"/>
            <a:r>
              <a:rPr lang="en-US" dirty="0" smtClean="0"/>
              <a:t>Third level</a:t>
            </a:r>
          </a:p>
          <a:p>
            <a:pPr lvl="3" eaLnBrk="1" latinLnBrk="0" hangingPunct="1"/>
            <a:r>
              <a:rPr lang="en-US" dirty="0" smtClean="0"/>
              <a:t>Fourth level</a:t>
            </a:r>
          </a:p>
          <a:p>
            <a:pPr lvl="4" eaLnBrk="1" latinLnBrk="0" hangingPunct="1"/>
            <a:r>
              <a:rPr lang="en-US" dirty="0" smtClean="0"/>
              <a:t>Fifth level</a:t>
            </a:r>
            <a:endParaRPr kumimoji="0"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6C94F0F0-931A-4033-9D3B-679D39403845}" type="datetimeFigureOut">
              <a:rPr lang="en-GB" smtClean="0">
                <a:solidFill>
                  <a:prstClr val="black"/>
                </a:solidFill>
              </a:rPr>
              <a:pPr/>
              <a:t>14/06/2012</a:t>
            </a:fld>
            <a:endParaRPr lang="en-GB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GB" dirty="0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0D62A63-D03D-479D-9F63-2A9D07ED54D4}" type="slidenum">
              <a:rPr lang="en-GB" smtClean="0">
                <a:solidFill>
                  <a:prstClr val="black"/>
                </a:solidFill>
              </a:rPr>
              <a:pPr/>
              <a:t>‹#›</a:t>
            </a:fld>
            <a:endParaRPr lang="en-GB">
              <a:solidFill>
                <a:prstClr val="black"/>
              </a:solidFill>
            </a:endParaRPr>
          </a:p>
        </p:txBody>
      </p:sp>
      <p:sp>
        <p:nvSpPr>
          <p:cNvPr id="8" name="Slide Number Placeholder 26"/>
          <p:cNvSpPr txBox="1">
            <a:spLocks/>
          </p:cNvSpPr>
          <p:nvPr userDrawn="1"/>
        </p:nvSpPr>
        <p:spPr>
          <a:xfrm>
            <a:off x="8537098" y="61724"/>
            <a:ext cx="47743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 baseline="0">
                <a:solidFill>
                  <a:srgbClr val="00CCFF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0D62A63-D03D-479D-9F63-2A9D07ED54D4}" type="slidenum">
              <a:rPr lang="en-GB" smtClean="0">
                <a:solidFill>
                  <a:prstClr val="black"/>
                </a:solidFill>
              </a:rPr>
              <a:pPr/>
              <a:t>‹#›</a:t>
            </a:fld>
            <a:endParaRPr lang="en-GB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017918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hite with black titl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6C94F0F0-931A-4033-9D3B-679D39403845}" type="datetimeFigureOut">
              <a:rPr lang="en-GB" smtClean="0">
                <a:solidFill>
                  <a:prstClr val="black"/>
                </a:solidFill>
              </a:rPr>
              <a:pPr/>
              <a:t>14/06/2012</a:t>
            </a:fld>
            <a:endParaRPr lang="en-GB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GB" dirty="0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0D62A63-D03D-479D-9F63-2A9D07ED54D4}" type="slidenum">
              <a:rPr lang="en-GB" smtClean="0">
                <a:solidFill>
                  <a:prstClr val="black"/>
                </a:solidFill>
              </a:rPr>
              <a:pPr/>
              <a:t>‹#›</a:t>
            </a:fld>
            <a:endParaRPr lang="en-GB">
              <a:solidFill>
                <a:prstClr val="black"/>
              </a:solidFill>
            </a:endParaRPr>
          </a:p>
        </p:txBody>
      </p:sp>
      <p:sp>
        <p:nvSpPr>
          <p:cNvPr id="9" name="Slide Number Placeholder 26"/>
          <p:cNvSpPr txBox="1">
            <a:spLocks/>
          </p:cNvSpPr>
          <p:nvPr userDrawn="1"/>
        </p:nvSpPr>
        <p:spPr>
          <a:xfrm>
            <a:off x="8537098" y="61724"/>
            <a:ext cx="47743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 baseline="0">
                <a:solidFill>
                  <a:srgbClr val="00CCFF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0D62A63-D03D-479D-9F63-2A9D07ED54D4}" type="slidenum">
              <a:rPr lang="en-GB" smtClean="0">
                <a:solidFill>
                  <a:prstClr val="black"/>
                </a:solidFill>
              </a:rPr>
              <a:pPr/>
              <a:t>‹#›</a:t>
            </a:fld>
            <a:endParaRPr lang="en-GB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834522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whit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0D62A63-D03D-479D-9F63-2A9D07ED54D4}" type="slidenum">
              <a:rPr lang="en-GB" smtClean="0">
                <a:solidFill>
                  <a:prstClr val="black"/>
                </a:solidFill>
              </a:rPr>
              <a:pPr/>
              <a:t>‹#›</a:t>
            </a:fld>
            <a:endParaRPr lang="en-GB">
              <a:solidFill>
                <a:prstClr val="black"/>
              </a:solidFill>
            </a:endParaRPr>
          </a:p>
        </p:txBody>
      </p:sp>
      <p:sp>
        <p:nvSpPr>
          <p:cNvPr id="5" name="Slide Number Placeholder 26"/>
          <p:cNvSpPr txBox="1">
            <a:spLocks/>
          </p:cNvSpPr>
          <p:nvPr userDrawn="1"/>
        </p:nvSpPr>
        <p:spPr>
          <a:xfrm>
            <a:off x="8537098" y="61724"/>
            <a:ext cx="47743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 baseline="0">
                <a:solidFill>
                  <a:srgbClr val="00CCFF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0D62A63-D03D-479D-9F63-2A9D07ED54D4}" type="slidenum">
              <a:rPr lang="en-GB" smtClean="0">
                <a:solidFill>
                  <a:prstClr val="black"/>
                </a:solidFill>
              </a:rPr>
              <a:pPr/>
              <a:t>‹#›</a:t>
            </a:fld>
            <a:endParaRPr lang="en-GB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086925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ck with blue tit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 baseline="0">
                <a:solidFill>
                  <a:srgbClr val="00CCFF"/>
                </a:solidFill>
              </a:defRPr>
            </a:lvl1pPr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6C94F0F0-931A-4033-9D3B-679D39403845}" type="datetimeFigureOut">
              <a:rPr lang="en-GB" smtClean="0">
                <a:solidFill>
                  <a:prstClr val="black"/>
                </a:solidFill>
              </a:rPr>
              <a:pPr/>
              <a:t>14/06/2012</a:t>
            </a:fld>
            <a:endParaRPr lang="en-GB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GB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0D62A63-D03D-479D-9F63-2A9D07ED54D4}" type="slidenum">
              <a:rPr lang="en-GB" smtClean="0">
                <a:solidFill>
                  <a:prstClr val="black"/>
                </a:solidFill>
              </a:rPr>
              <a:pPr/>
              <a:t>‹#›</a:t>
            </a:fld>
            <a:endParaRPr lang="en-GB">
              <a:solidFill>
                <a:prstClr val="black"/>
              </a:solidFill>
            </a:endParaRPr>
          </a:p>
        </p:txBody>
      </p:sp>
      <p:sp>
        <p:nvSpPr>
          <p:cNvPr id="8" name="Slide Number Placeholder 26"/>
          <p:cNvSpPr txBox="1">
            <a:spLocks/>
          </p:cNvSpPr>
          <p:nvPr userDrawn="1"/>
        </p:nvSpPr>
        <p:spPr>
          <a:xfrm>
            <a:off x="8537098" y="61724"/>
            <a:ext cx="47743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 baseline="0">
                <a:solidFill>
                  <a:srgbClr val="00CCFF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0D62A63-D03D-479D-9F63-2A9D07ED54D4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6672602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bla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D62A63-D03D-479D-9F63-2A9D07ED54D4}" type="slidenum">
              <a:rPr lang="en-GB" smtClean="0">
                <a:solidFill>
                  <a:srgbClr val="D4D2D0">
                    <a:shade val="50000"/>
                  </a:srgbClr>
                </a:solidFill>
              </a:rPr>
              <a:pPr/>
              <a:t>‹#›</a:t>
            </a:fld>
            <a:endParaRPr lang="en-GB">
              <a:solidFill>
                <a:srgbClr val="D4D2D0">
                  <a:shade val="50000"/>
                </a:srgbClr>
              </a:solidFill>
            </a:endParaRPr>
          </a:p>
        </p:txBody>
      </p:sp>
      <p:sp>
        <p:nvSpPr>
          <p:cNvPr id="5" name="Slide Number Placeholder 26"/>
          <p:cNvSpPr txBox="1">
            <a:spLocks/>
          </p:cNvSpPr>
          <p:nvPr userDrawn="1"/>
        </p:nvSpPr>
        <p:spPr>
          <a:xfrm>
            <a:off x="8537098" y="61724"/>
            <a:ext cx="47743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 baseline="0">
                <a:solidFill>
                  <a:srgbClr val="00CCFF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0D62A63-D03D-479D-9F63-2A9D07ED54D4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7981547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516913"/>
            <a:ext cx="4040188" cy="449200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516913"/>
            <a:ext cx="4041775" cy="449200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94F0F0-931A-4033-9D3B-679D39403845}" type="datetimeFigureOut">
              <a:rPr lang="en-GB" smtClean="0">
                <a:solidFill>
                  <a:srgbClr val="D4D2D0">
                    <a:shade val="50000"/>
                  </a:srgbClr>
                </a:solidFill>
              </a:rPr>
              <a:pPr/>
              <a:t>14/06/2012</a:t>
            </a:fld>
            <a:endParaRPr lang="en-GB">
              <a:solidFill>
                <a:srgbClr val="D4D2D0">
                  <a:shade val="50000"/>
                </a:srgb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srgbClr val="D4D2D0">
                  <a:shade val="50000"/>
                </a:srgb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D62A63-D03D-479D-9F63-2A9D07ED54D4}" type="slidenum">
              <a:rPr lang="en-GB" smtClean="0">
                <a:solidFill>
                  <a:srgbClr val="D4D2D0">
                    <a:shade val="50000"/>
                  </a:srgbClr>
                </a:solidFill>
              </a:rPr>
              <a:pPr/>
              <a:t>‹#›</a:t>
            </a:fld>
            <a:endParaRPr lang="en-GB">
              <a:solidFill>
                <a:srgbClr val="D4D2D0">
                  <a:shade val="50000"/>
                </a:srgbClr>
              </a:solidFill>
            </a:endParaRPr>
          </a:p>
        </p:txBody>
      </p:sp>
      <p:sp>
        <p:nvSpPr>
          <p:cNvPr id="11" name="Slide Number Placeholder 26"/>
          <p:cNvSpPr txBox="1">
            <a:spLocks/>
          </p:cNvSpPr>
          <p:nvPr userDrawn="1"/>
        </p:nvSpPr>
        <p:spPr>
          <a:xfrm>
            <a:off x="8537098" y="61724"/>
            <a:ext cx="47743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 baseline="0">
                <a:solidFill>
                  <a:srgbClr val="00CCFF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0D62A63-D03D-479D-9F63-2A9D07ED54D4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1832361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86400"/>
            <a:ext cx="4040188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dirty="0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5486400"/>
            <a:ext cx="4041775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dirty="0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516912"/>
            <a:ext cx="4040188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516912"/>
            <a:ext cx="4041775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94F0F0-931A-4033-9D3B-679D39403845}" type="datetimeFigureOut">
              <a:rPr lang="en-GB" smtClean="0">
                <a:solidFill>
                  <a:srgbClr val="D4D2D0">
                    <a:shade val="50000"/>
                  </a:srgbClr>
                </a:solidFill>
              </a:rPr>
              <a:pPr/>
              <a:t>14/06/2012</a:t>
            </a:fld>
            <a:endParaRPr lang="en-GB">
              <a:solidFill>
                <a:srgbClr val="D4D2D0">
                  <a:shade val="50000"/>
                </a:srgb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srgbClr val="D4D2D0">
                  <a:shade val="50000"/>
                </a:srgb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D62A63-D03D-479D-9F63-2A9D07ED54D4}" type="slidenum">
              <a:rPr lang="en-GB" smtClean="0">
                <a:solidFill>
                  <a:srgbClr val="D4D2D0">
                    <a:shade val="50000"/>
                  </a:srgbClr>
                </a:solidFill>
              </a:rPr>
              <a:pPr/>
              <a:t>‹#›</a:t>
            </a:fld>
            <a:endParaRPr lang="en-GB">
              <a:solidFill>
                <a:srgbClr val="D4D2D0">
                  <a:shade val="50000"/>
                </a:srgbClr>
              </a:solidFill>
            </a:endParaRPr>
          </a:p>
        </p:txBody>
      </p:sp>
      <p:sp>
        <p:nvSpPr>
          <p:cNvPr id="11" name="Slide Number Placeholder 26"/>
          <p:cNvSpPr txBox="1">
            <a:spLocks/>
          </p:cNvSpPr>
          <p:nvPr userDrawn="1"/>
        </p:nvSpPr>
        <p:spPr>
          <a:xfrm>
            <a:off x="8537098" y="61724"/>
            <a:ext cx="47743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 baseline="0">
                <a:solidFill>
                  <a:srgbClr val="00CCFF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0D62A63-D03D-479D-9F63-2A9D07ED54D4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554190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>
  <p:cSld name="1_Plain white with grey bas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 baseline="0">
                <a:solidFill>
                  <a:srgbClr val="00CC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lnSpc>
                <a:spcPct val="125000"/>
              </a:lnSpc>
              <a:defRPr baseline="0">
                <a:solidFill>
                  <a:schemeClr val="tx1"/>
                </a:solidFill>
              </a:defRPr>
            </a:lvl1pPr>
            <a:lvl2pPr>
              <a:lnSpc>
                <a:spcPct val="125000"/>
              </a:lnSpc>
              <a:defRPr baseline="0">
                <a:solidFill>
                  <a:schemeClr val="tx1"/>
                </a:solidFill>
              </a:defRPr>
            </a:lvl2pPr>
            <a:lvl3pPr>
              <a:lnSpc>
                <a:spcPct val="125000"/>
              </a:lnSpc>
              <a:defRPr baseline="0">
                <a:solidFill>
                  <a:schemeClr val="tx1"/>
                </a:solidFill>
              </a:defRPr>
            </a:lvl3pPr>
            <a:lvl4pPr>
              <a:lnSpc>
                <a:spcPct val="125000"/>
              </a:lnSpc>
              <a:defRPr baseline="0">
                <a:solidFill>
                  <a:schemeClr val="tx1"/>
                </a:solidFill>
              </a:defRPr>
            </a:lvl4pPr>
            <a:lvl5pPr>
              <a:lnSpc>
                <a:spcPct val="125000"/>
              </a:lnSpc>
              <a:defRPr baseline="0">
                <a:solidFill>
                  <a:schemeClr val="tx1"/>
                </a:solidFill>
              </a:defRPr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6C94F0F0-931A-4033-9D3B-679D39403845}" type="datetimeFigureOut">
              <a:rPr lang="en-GB" smtClean="0">
                <a:solidFill>
                  <a:prstClr val="black"/>
                </a:solidFill>
              </a:rPr>
              <a:pPr/>
              <a:t>14/06/2012</a:t>
            </a:fld>
            <a:endParaRPr lang="en-GB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GB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0D62A63-D03D-479D-9F63-2A9D07ED54D4}" type="slidenum">
              <a:rPr lang="en-GB" smtClean="0">
                <a:solidFill>
                  <a:prstClr val="black"/>
                </a:solidFill>
              </a:rPr>
              <a:pPr/>
              <a:t>‹#›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15585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mv="urn:schemas-microsoft-com:mac:vml"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94F0F0-931A-4033-9D3B-679D39403845}" type="datetimeFigureOut">
              <a:rPr lang="en-GB" smtClean="0">
                <a:solidFill>
                  <a:srgbClr val="D4D2D0">
                    <a:shade val="50000"/>
                  </a:srgbClr>
                </a:solidFill>
              </a:rPr>
              <a:pPr/>
              <a:t>14/06/2012</a:t>
            </a:fld>
            <a:endParaRPr lang="en-GB">
              <a:solidFill>
                <a:srgbClr val="D4D2D0">
                  <a:shade val="50000"/>
                </a:srgb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srgbClr val="D4D2D0">
                  <a:shade val="50000"/>
                </a:srgb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D62A63-D03D-479D-9F63-2A9D07ED54D4}" type="slidenum">
              <a:rPr lang="en-GB" smtClean="0">
                <a:solidFill>
                  <a:srgbClr val="D4D2D0">
                    <a:shade val="50000"/>
                  </a:srgbClr>
                </a:solidFill>
              </a:rPr>
              <a:pPr/>
              <a:t>‹#›</a:t>
            </a:fld>
            <a:endParaRPr lang="en-GB">
              <a:solidFill>
                <a:srgbClr val="D4D2D0">
                  <a:shade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38788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mv="urn:schemas-microsoft-com:mac:vml"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13" Type="http://schemas.openxmlformats.org/officeDocument/2006/relationships/slideLayout" Target="../slideLayouts/slideLayout23.xml"/><Relationship Id="rId3" Type="http://schemas.openxmlformats.org/officeDocument/2006/relationships/slideLayout" Target="../slideLayouts/slideLayout13.xml"/><Relationship Id="rId7" Type="http://schemas.openxmlformats.org/officeDocument/2006/relationships/slideLayout" Target="../slideLayouts/slideLayout17.xml"/><Relationship Id="rId12" Type="http://schemas.openxmlformats.org/officeDocument/2006/relationships/slideLayout" Target="../slideLayouts/slideLayout22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6" Type="http://schemas.openxmlformats.org/officeDocument/2006/relationships/slideLayout" Target="../slideLayouts/slideLayout16.xml"/><Relationship Id="rId11" Type="http://schemas.openxmlformats.org/officeDocument/2006/relationships/slideLayout" Target="../slideLayouts/slideLayout21.xml"/><Relationship Id="rId5" Type="http://schemas.openxmlformats.org/officeDocument/2006/relationships/slideLayout" Target="../slideLayouts/slideLayout15.xml"/><Relationship Id="rId15" Type="http://schemas.openxmlformats.org/officeDocument/2006/relationships/theme" Target="../theme/theme2.xml"/><Relationship Id="rId10" Type="http://schemas.openxmlformats.org/officeDocument/2006/relationships/slideLayout" Target="../slideLayouts/slideLayout20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Relationship Id="rId14" Type="http://schemas.openxmlformats.org/officeDocument/2006/relationships/slideLayout" Target="../slideLayouts/slideLayout24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slideLayout" Target="../slideLayouts/slideLayout37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6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5" Type="http://schemas.openxmlformats.org/officeDocument/2006/relationships/image" Target="../media/image4.jpeg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Relationship Id="rId14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5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40.xml"/><Relationship Id="rId7" Type="http://schemas.openxmlformats.org/officeDocument/2006/relationships/slideLayout" Target="../slideLayouts/slideLayout44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9.xml"/><Relationship Id="rId1" Type="http://schemas.openxmlformats.org/officeDocument/2006/relationships/slideLayout" Target="../slideLayouts/slideLayout38.xml"/><Relationship Id="rId6" Type="http://schemas.openxmlformats.org/officeDocument/2006/relationships/slideLayout" Target="../slideLayouts/slideLayout43.xml"/><Relationship Id="rId11" Type="http://schemas.openxmlformats.org/officeDocument/2006/relationships/slideLayout" Target="../slideLayouts/slideLayout48.xml"/><Relationship Id="rId5" Type="http://schemas.openxmlformats.org/officeDocument/2006/relationships/slideLayout" Target="../slideLayouts/slideLayout42.xml"/><Relationship Id="rId10" Type="http://schemas.openxmlformats.org/officeDocument/2006/relationships/slideLayout" Target="../slideLayouts/slideLayout47.xml"/><Relationship Id="rId4" Type="http://schemas.openxmlformats.org/officeDocument/2006/relationships/slideLayout" Target="../slideLayouts/slideLayout41.xml"/><Relationship Id="rId9" Type="http://schemas.openxmlformats.org/officeDocument/2006/relationships/slideLayout" Target="../slideLayouts/slideLayout46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6.xml"/><Relationship Id="rId13" Type="http://schemas.openxmlformats.org/officeDocument/2006/relationships/theme" Target="../theme/theme5.xml"/><Relationship Id="rId3" Type="http://schemas.openxmlformats.org/officeDocument/2006/relationships/slideLayout" Target="../slideLayouts/slideLayout51.xml"/><Relationship Id="rId7" Type="http://schemas.openxmlformats.org/officeDocument/2006/relationships/slideLayout" Target="../slideLayouts/slideLayout55.xml"/><Relationship Id="rId12" Type="http://schemas.openxmlformats.org/officeDocument/2006/relationships/slideLayout" Target="../slideLayouts/slideLayout60.xml"/><Relationship Id="rId2" Type="http://schemas.openxmlformats.org/officeDocument/2006/relationships/slideLayout" Target="../slideLayouts/slideLayout50.xml"/><Relationship Id="rId1" Type="http://schemas.openxmlformats.org/officeDocument/2006/relationships/slideLayout" Target="../slideLayouts/slideLayout49.xml"/><Relationship Id="rId6" Type="http://schemas.openxmlformats.org/officeDocument/2006/relationships/slideLayout" Target="../slideLayouts/slideLayout54.xml"/><Relationship Id="rId11" Type="http://schemas.openxmlformats.org/officeDocument/2006/relationships/slideLayout" Target="../slideLayouts/slideLayout59.xml"/><Relationship Id="rId5" Type="http://schemas.openxmlformats.org/officeDocument/2006/relationships/slideLayout" Target="../slideLayouts/slideLayout53.xml"/><Relationship Id="rId10" Type="http://schemas.openxmlformats.org/officeDocument/2006/relationships/slideLayout" Target="../slideLayouts/slideLayout58.xml"/><Relationship Id="rId4" Type="http://schemas.openxmlformats.org/officeDocument/2006/relationships/slideLayout" Target="../slideLayouts/slideLayout52.xml"/><Relationship Id="rId9" Type="http://schemas.openxmlformats.org/officeDocument/2006/relationships/slideLayout" Target="../slideLayouts/slideLayout57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 dirty="0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 dirty="0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422064"/>
            <a:ext cx="2133600" cy="365125"/>
          </a:xfrm>
          <a:prstGeom prst="rect">
            <a:avLst/>
          </a:prstGeom>
        </p:spPr>
        <p:txBody>
          <a:bodyPr vert="horz" bIns="0" anchor="b"/>
          <a:lstStyle>
            <a:lvl1pPr algn="l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pPr>
              <a:defRPr/>
            </a:pPr>
            <a:endParaRPr lang="en-GB">
              <a:solidFill>
                <a:srgbClr val="D4D2D0">
                  <a:shade val="50000"/>
                </a:srgbClr>
              </a:solidFill>
            </a:endParaRPr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3124200" y="6422064"/>
            <a:ext cx="2895600" cy="365125"/>
          </a:xfrm>
          <a:prstGeom prst="rect">
            <a:avLst/>
          </a:prstGeom>
        </p:spPr>
        <p:txBody>
          <a:bodyPr vert="horz" lIns="0" rIns="0" bIns="0" anchor="b"/>
          <a:lstStyle>
            <a:lvl1pPr algn="ct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pPr>
              <a:defRPr/>
            </a:pPr>
            <a:endParaRPr lang="en-GB">
              <a:solidFill>
                <a:srgbClr val="D4D2D0">
                  <a:shade val="50000"/>
                </a:srgbClr>
              </a:solidFill>
            </a:endParaRPr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153400" y="6422064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80D62A63-D03D-479D-9F63-2A9D07ED54D4}" type="slidenum">
              <a:rPr lang="en-GB" smtClean="0">
                <a:solidFill>
                  <a:srgbClr val="D4D2D0">
                    <a:shade val="50000"/>
                  </a:srgbClr>
                </a:solidFill>
              </a:rPr>
              <a:pPr/>
              <a:t>‹#›</a:t>
            </a:fld>
            <a:endParaRPr lang="en-GB" dirty="0">
              <a:solidFill>
                <a:srgbClr val="D4D2D0">
                  <a:shade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798852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mv="urn:schemas-microsoft-com:mac:vml">
      <p:transition spd="slow"/>
    </mc:Fallback>
  </mc:AlternateContent>
  <p:timing>
    <p:tnLst>
      <p:par>
        <p:cTn id="1" dur="indefinite" restart="never" nodeType="tmRoot"/>
      </p:par>
    </p:tnLst>
  </p:timing>
  <p:txStyles>
    <p:titleStyle>
      <a:lvl1pPr algn="l" rtl="0" eaLnBrk="1" latinLnBrk="0" hangingPunct="1">
        <a:spcBef>
          <a:spcPct val="0"/>
        </a:spcBef>
        <a:buNone/>
        <a:defRPr kumimoji="0" sz="4600" b="1" kern="1200" baseline="0">
          <a:solidFill>
            <a:srgbClr val="00CCFF"/>
          </a:solidFill>
          <a:latin typeface="+mj-lt"/>
          <a:ea typeface="+mj-ea"/>
          <a:cs typeface="+mj-cs"/>
        </a:defRPr>
      </a:lvl1pPr>
    </p:titleStyle>
    <p:bodyStyle>
      <a:lvl1pPr marL="420624" indent="-384048" algn="l" rtl="0" eaLnBrk="1" latinLnBrk="0" hangingPunct="1">
        <a:lnSpc>
          <a:spcPts val="3600"/>
        </a:lnSpc>
        <a:spcBef>
          <a:spcPts val="600"/>
        </a:spcBef>
        <a:spcAft>
          <a:spcPts val="750"/>
        </a:spcAft>
        <a:buClr>
          <a:schemeClr val="accent1"/>
        </a:buClr>
        <a:buSzPct val="90000"/>
        <a:buFontTx/>
        <a:buBlip>
          <a:blip r:embed="rId12"/>
        </a:buBlip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22376" indent="-274320" algn="l" rtl="0" eaLnBrk="1" latinLnBrk="0" hangingPunct="1">
        <a:lnSpc>
          <a:spcPts val="3600"/>
        </a:lnSpc>
        <a:spcBef>
          <a:spcPct val="20000"/>
        </a:spcBef>
        <a:spcAft>
          <a:spcPts val="750"/>
        </a:spcAft>
        <a:buClr>
          <a:schemeClr val="accent1"/>
        </a:buClr>
        <a:buSzPct val="90000"/>
        <a:buFontTx/>
        <a:buBlip>
          <a:blip r:embed="rId12"/>
        </a:buBlip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56032" algn="l" rtl="0" eaLnBrk="1" latinLnBrk="0" hangingPunct="1">
        <a:lnSpc>
          <a:spcPts val="3600"/>
        </a:lnSpc>
        <a:spcBef>
          <a:spcPct val="20000"/>
        </a:spcBef>
        <a:spcAft>
          <a:spcPts val="750"/>
        </a:spcAft>
        <a:buClr>
          <a:schemeClr val="accent2"/>
        </a:buClr>
        <a:buSzPct val="85000"/>
        <a:buFontTx/>
        <a:buBlip>
          <a:blip r:embed="rId12"/>
        </a:buBlip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37744" algn="l" rtl="0" eaLnBrk="1" latinLnBrk="0" hangingPunct="1">
        <a:lnSpc>
          <a:spcPts val="3600"/>
        </a:lnSpc>
        <a:spcBef>
          <a:spcPct val="20000"/>
        </a:spcBef>
        <a:spcAft>
          <a:spcPts val="750"/>
        </a:spcAft>
        <a:buClr>
          <a:schemeClr val="accent3"/>
        </a:buClr>
        <a:buSzPct val="90000"/>
        <a:buFontTx/>
        <a:buBlip>
          <a:blip r:embed="rId12"/>
        </a:buBlip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90472" indent="-182880" algn="l" rtl="0" eaLnBrk="1" latinLnBrk="0" hangingPunct="1">
        <a:lnSpc>
          <a:spcPts val="3600"/>
        </a:lnSpc>
        <a:spcBef>
          <a:spcPct val="20000"/>
        </a:spcBef>
        <a:spcAft>
          <a:spcPts val="750"/>
        </a:spcAft>
        <a:buClr>
          <a:schemeClr val="accent4"/>
        </a:buClr>
        <a:buSzPct val="75000"/>
        <a:buFontTx/>
        <a:buBlip>
          <a:blip r:embed="rId12"/>
        </a:buBlip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0784" indent="-182880" algn="l" rtl="0" eaLnBrk="1" latinLnBrk="0" hangingPunct="1">
        <a:spcBef>
          <a:spcPct val="20000"/>
        </a:spcBef>
        <a:buClr>
          <a:schemeClr val="accent5"/>
        </a:buClr>
        <a:buFont typeface="Arial"/>
        <a:buChar char="-"/>
        <a:defRPr kumimoji="0" sz="20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Arial"/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39696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▪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31720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rotWithShape="1">
          <a:gsLst>
            <a:gs pos="0">
              <a:srgbClr val="000066"/>
            </a:gs>
            <a:gs pos="75999">
              <a:srgbClr val="000066"/>
            </a:gs>
            <a:gs pos="100000">
              <a:srgbClr val="0000C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35AA4F1F-BAC6-4C2F-9CF9-3D170B1B80CB}" type="datetimeFigureOut">
              <a:rPr lang="en-US"/>
              <a:pPr>
                <a:defRPr/>
              </a:pPr>
              <a:t>6/14/2012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52E4B5C6-918F-4C2B-B061-D8137D911542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423382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  <p:sldLayoutId id="2147483672" r:id="rId13"/>
    <p:sldLayoutId id="2147483673" r:id="rId14"/>
  </p:sldLayoutIdLst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mv="urn:schemas-microsoft-com:mac:vml">
      <p:transition spd="slow"/>
    </mc:Fallback>
  </mc:AlternateConten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600" kern="1200">
          <a:solidFill>
            <a:srgbClr val="FFFF00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600">
          <a:solidFill>
            <a:srgbClr val="FFFF00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600">
          <a:solidFill>
            <a:srgbClr val="FFFF00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600">
          <a:solidFill>
            <a:srgbClr val="FFFF00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600">
          <a:solidFill>
            <a:srgbClr val="FFFF00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bg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rotWithShape="1">
          <a:gsLst>
            <a:gs pos="0">
              <a:srgbClr val="000066"/>
            </a:gs>
            <a:gs pos="75999">
              <a:srgbClr val="000066"/>
            </a:gs>
            <a:gs pos="100000">
              <a:srgbClr val="0000C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A9561F7C-5CD3-43BA-84C7-BBFCB2ED0E4F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6/14/2012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A746735C-11A2-4A85-A530-2F2AC27E5679}" type="slidenum">
              <a:rPr lang="en-GB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1030" name="Picture 2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313" y="144463"/>
            <a:ext cx="8572500" cy="133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183694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  <p:sldLayoutId id="2147483687" r:id="rId13"/>
  </p:sldLayoutIdLst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mv="urn:schemas-microsoft-com:mac:vml">
      <p:transition spd="slow"/>
    </mc:Fallback>
  </mc:AlternateConten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600" kern="1200">
          <a:solidFill>
            <a:srgbClr val="FFFF00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600">
          <a:solidFill>
            <a:srgbClr val="FFFF00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600">
          <a:solidFill>
            <a:srgbClr val="FFFF00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600">
          <a:solidFill>
            <a:srgbClr val="FFFF00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600">
          <a:solidFill>
            <a:srgbClr val="FFFF00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bg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199" y="274638"/>
            <a:ext cx="8242663" cy="1143000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/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199" y="1600200"/>
            <a:ext cx="8242663" cy="4408715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dirty="0" smtClean="0"/>
              <a:t>Click to edit Master text styles</a:t>
            </a:r>
          </a:p>
          <a:p>
            <a:pPr lvl="1" eaLnBrk="1" latinLnBrk="0" hangingPunct="1"/>
            <a:r>
              <a:rPr kumimoji="0" lang="en-US" dirty="0" smtClean="0"/>
              <a:t>Second level</a:t>
            </a:r>
          </a:p>
          <a:p>
            <a:pPr lvl="2" eaLnBrk="1" latinLnBrk="0" hangingPunct="1"/>
            <a:r>
              <a:rPr kumimoji="0" lang="en-US" dirty="0" smtClean="0"/>
              <a:t>Third level</a:t>
            </a:r>
          </a:p>
          <a:p>
            <a:pPr lvl="3" eaLnBrk="1" latinLnBrk="0" hangingPunct="1"/>
            <a:r>
              <a:rPr kumimoji="0" lang="en-US" dirty="0" smtClean="0"/>
              <a:t>Fourth level</a:t>
            </a:r>
          </a:p>
          <a:p>
            <a:pPr lvl="4" eaLnBrk="1" latinLnBrk="0" hangingPunct="1"/>
            <a:r>
              <a:rPr kumimoji="0" lang="en-US" dirty="0" smtClean="0"/>
              <a:t>Fifth level</a:t>
            </a:r>
            <a:endParaRPr kumimoji="0" lang="en-US" dirty="0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422064"/>
            <a:ext cx="2133600" cy="365125"/>
          </a:xfrm>
          <a:prstGeom prst="rect">
            <a:avLst/>
          </a:prstGeom>
        </p:spPr>
        <p:txBody>
          <a:bodyPr vert="horz" bIns="0" anchor="b"/>
          <a:lstStyle>
            <a:lvl1pPr algn="l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pPr>
              <a:defRPr/>
            </a:pPr>
            <a:endParaRPr lang="en-GB">
              <a:solidFill>
                <a:srgbClr val="D4D2D0">
                  <a:shade val="50000"/>
                </a:srgbClr>
              </a:solidFill>
            </a:endParaRPr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3124200" y="6422064"/>
            <a:ext cx="2895600" cy="365125"/>
          </a:xfrm>
          <a:prstGeom prst="rect">
            <a:avLst/>
          </a:prstGeom>
        </p:spPr>
        <p:txBody>
          <a:bodyPr vert="horz" lIns="0" rIns="0" bIns="0" anchor="b"/>
          <a:lstStyle>
            <a:lvl1pPr algn="ct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pPr>
              <a:defRPr/>
            </a:pPr>
            <a:endParaRPr lang="en-GB">
              <a:solidFill>
                <a:srgbClr val="D4D2D0">
                  <a:shade val="50000"/>
                </a:srgbClr>
              </a:solidFill>
            </a:endParaRPr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153400" y="6422064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80D62A63-D03D-479D-9F63-2A9D07ED54D4}" type="slidenum">
              <a:rPr lang="en-GB" smtClean="0">
                <a:solidFill>
                  <a:srgbClr val="D4D2D0">
                    <a:shade val="50000"/>
                  </a:srgbClr>
                </a:solidFill>
              </a:rPr>
              <a:pPr/>
              <a:t>‹#›</a:t>
            </a:fld>
            <a:endParaRPr lang="en-GB" dirty="0">
              <a:solidFill>
                <a:srgbClr val="D4D2D0">
                  <a:shade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495996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00" r:id="rId1"/>
    <p:sldLayoutId id="2147483701" r:id="rId2"/>
    <p:sldLayoutId id="2147483702" r:id="rId3"/>
    <p:sldLayoutId id="2147483703" r:id="rId4"/>
    <p:sldLayoutId id="2147483704" r:id="rId5"/>
    <p:sldLayoutId id="2147483705" r:id="rId6"/>
    <p:sldLayoutId id="2147483706" r:id="rId7"/>
    <p:sldLayoutId id="2147483707" r:id="rId8"/>
    <p:sldLayoutId id="2147483708" r:id="rId9"/>
    <p:sldLayoutId id="2147483709" r:id="rId10"/>
    <p:sldLayoutId id="2147483711" r:id="rId11"/>
  </p:sldLayoutIdLst>
  <p:timing>
    <p:tnLst>
      <p:par>
        <p:cTn id="1" dur="indefinite" restart="never" nodeType="tmRoot"/>
      </p:par>
    </p:tnLst>
  </p:timing>
  <p:txStyles>
    <p:titleStyle>
      <a:lvl1pPr algn="l" rtl="0" eaLnBrk="1" latinLnBrk="0" hangingPunct="1">
        <a:spcBef>
          <a:spcPct val="0"/>
        </a:spcBef>
        <a:buNone/>
        <a:defRPr kumimoji="0" sz="3600" b="1" kern="1200" baseline="0">
          <a:solidFill>
            <a:srgbClr val="00CCFF"/>
          </a:solidFill>
          <a:latin typeface="+mj-lt"/>
          <a:ea typeface="+mj-ea"/>
          <a:cs typeface="+mj-cs"/>
        </a:defRPr>
      </a:lvl1pPr>
    </p:titleStyle>
    <p:bodyStyle>
      <a:lvl1pPr marL="420624" indent="-384048" algn="l" rtl="0" eaLnBrk="1" latinLnBrk="0" hangingPunct="1">
        <a:lnSpc>
          <a:spcPts val="3600"/>
        </a:lnSpc>
        <a:spcBef>
          <a:spcPts val="600"/>
        </a:spcBef>
        <a:spcAft>
          <a:spcPts val="750"/>
        </a:spcAft>
        <a:buClr>
          <a:schemeClr val="accent1"/>
        </a:buClr>
        <a:buSzPct val="90000"/>
        <a:buFontTx/>
        <a:buBlip>
          <a:blip r:embed="rId13"/>
        </a:buBlip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22376" indent="-274320" algn="l" rtl="0" eaLnBrk="1" latinLnBrk="0" hangingPunct="1">
        <a:lnSpc>
          <a:spcPts val="3600"/>
        </a:lnSpc>
        <a:spcBef>
          <a:spcPct val="20000"/>
        </a:spcBef>
        <a:spcAft>
          <a:spcPts val="750"/>
        </a:spcAft>
        <a:buClr>
          <a:schemeClr val="accent1"/>
        </a:buClr>
        <a:buSzPct val="90000"/>
        <a:buFontTx/>
        <a:buBlip>
          <a:blip r:embed="rId13"/>
        </a:buBlip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56032" algn="l" rtl="0" eaLnBrk="1" latinLnBrk="0" hangingPunct="1">
        <a:lnSpc>
          <a:spcPts val="3600"/>
        </a:lnSpc>
        <a:spcBef>
          <a:spcPct val="20000"/>
        </a:spcBef>
        <a:spcAft>
          <a:spcPts val="750"/>
        </a:spcAft>
        <a:buClr>
          <a:schemeClr val="accent2"/>
        </a:buClr>
        <a:buSzPct val="85000"/>
        <a:buFontTx/>
        <a:buBlip>
          <a:blip r:embed="rId13"/>
        </a:buBlip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37744" algn="l" rtl="0" eaLnBrk="1" latinLnBrk="0" hangingPunct="1">
        <a:lnSpc>
          <a:spcPts val="3600"/>
        </a:lnSpc>
        <a:spcBef>
          <a:spcPct val="20000"/>
        </a:spcBef>
        <a:spcAft>
          <a:spcPts val="750"/>
        </a:spcAft>
        <a:buClr>
          <a:schemeClr val="accent3"/>
        </a:buClr>
        <a:buSzPct val="90000"/>
        <a:buFontTx/>
        <a:buBlip>
          <a:blip r:embed="rId13"/>
        </a:buBlip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90472" indent="-182880" algn="l" rtl="0" eaLnBrk="1" latinLnBrk="0" hangingPunct="1">
        <a:lnSpc>
          <a:spcPts val="3600"/>
        </a:lnSpc>
        <a:spcBef>
          <a:spcPct val="20000"/>
        </a:spcBef>
        <a:spcAft>
          <a:spcPts val="750"/>
        </a:spcAft>
        <a:buClr>
          <a:schemeClr val="accent4"/>
        </a:buClr>
        <a:buSzPct val="75000"/>
        <a:buFontTx/>
        <a:buBlip>
          <a:blip r:embed="rId13"/>
        </a:buBlip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0784" indent="-182880" algn="l" rtl="0" eaLnBrk="1" latinLnBrk="0" hangingPunct="1">
        <a:spcBef>
          <a:spcPct val="20000"/>
        </a:spcBef>
        <a:buClr>
          <a:schemeClr val="accent5"/>
        </a:buClr>
        <a:buFont typeface="Arial"/>
        <a:buChar char="-"/>
        <a:defRPr kumimoji="0" sz="20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Arial"/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39696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▪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31720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199" y="274638"/>
            <a:ext cx="8242663" cy="1143000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/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199" y="1600200"/>
            <a:ext cx="8242663" cy="4408715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dirty="0" smtClean="0"/>
              <a:t>Click to edit Master text styles</a:t>
            </a:r>
          </a:p>
          <a:p>
            <a:pPr lvl="1" eaLnBrk="1" latinLnBrk="0" hangingPunct="1"/>
            <a:r>
              <a:rPr kumimoji="0" lang="en-US" dirty="0" smtClean="0"/>
              <a:t>Second level</a:t>
            </a:r>
          </a:p>
          <a:p>
            <a:pPr lvl="2" eaLnBrk="1" latinLnBrk="0" hangingPunct="1"/>
            <a:r>
              <a:rPr kumimoji="0" lang="en-US" dirty="0" smtClean="0"/>
              <a:t>Third level</a:t>
            </a:r>
          </a:p>
          <a:p>
            <a:pPr lvl="3" eaLnBrk="1" latinLnBrk="0" hangingPunct="1"/>
            <a:r>
              <a:rPr kumimoji="0" lang="en-US" dirty="0" smtClean="0"/>
              <a:t>Fourth level</a:t>
            </a:r>
          </a:p>
          <a:p>
            <a:pPr lvl="4" eaLnBrk="1" latinLnBrk="0" hangingPunct="1"/>
            <a:r>
              <a:rPr kumimoji="0" lang="en-US" dirty="0" smtClean="0"/>
              <a:t>Fifth level</a:t>
            </a:r>
            <a:endParaRPr kumimoji="0" lang="en-US" dirty="0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422064"/>
            <a:ext cx="2133600" cy="365125"/>
          </a:xfrm>
          <a:prstGeom prst="rect">
            <a:avLst/>
          </a:prstGeom>
        </p:spPr>
        <p:txBody>
          <a:bodyPr vert="horz" bIns="0" anchor="b"/>
          <a:lstStyle>
            <a:lvl1pPr algn="l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pPr>
              <a:defRPr/>
            </a:pPr>
            <a:endParaRPr lang="en-GB">
              <a:solidFill>
                <a:srgbClr val="D4D2D0">
                  <a:shade val="50000"/>
                </a:srgbClr>
              </a:solidFill>
            </a:endParaRPr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3124200" y="6422064"/>
            <a:ext cx="2895600" cy="365125"/>
          </a:xfrm>
          <a:prstGeom prst="rect">
            <a:avLst/>
          </a:prstGeom>
        </p:spPr>
        <p:txBody>
          <a:bodyPr vert="horz" lIns="0" rIns="0" bIns="0" anchor="b"/>
          <a:lstStyle>
            <a:lvl1pPr algn="ct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pPr>
              <a:defRPr/>
            </a:pPr>
            <a:endParaRPr lang="en-GB">
              <a:solidFill>
                <a:srgbClr val="D4D2D0">
                  <a:shade val="50000"/>
                </a:srgbClr>
              </a:solidFill>
            </a:endParaRPr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153400" y="6422064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80D62A63-D03D-479D-9F63-2A9D07ED54D4}" type="slidenum">
              <a:rPr lang="en-GB" smtClean="0">
                <a:solidFill>
                  <a:srgbClr val="D4D2D0">
                    <a:shade val="50000"/>
                  </a:srgbClr>
                </a:solidFill>
              </a:rPr>
              <a:pPr/>
              <a:t>‹#›</a:t>
            </a:fld>
            <a:endParaRPr lang="en-GB" dirty="0">
              <a:solidFill>
                <a:srgbClr val="D4D2D0">
                  <a:shade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274729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13" r:id="rId1"/>
    <p:sldLayoutId id="2147483714" r:id="rId2"/>
    <p:sldLayoutId id="2147483715" r:id="rId3"/>
    <p:sldLayoutId id="2147483716" r:id="rId4"/>
    <p:sldLayoutId id="2147483717" r:id="rId5"/>
    <p:sldLayoutId id="2147483718" r:id="rId6"/>
    <p:sldLayoutId id="2147483719" r:id="rId7"/>
    <p:sldLayoutId id="2147483720" r:id="rId8"/>
    <p:sldLayoutId id="2147483721" r:id="rId9"/>
    <p:sldLayoutId id="2147483722" r:id="rId10"/>
    <p:sldLayoutId id="2147483723" r:id="rId11"/>
    <p:sldLayoutId id="2147483724" r:id="rId12"/>
  </p:sldLayoutIdLst>
  <p:timing>
    <p:tnLst>
      <p:par>
        <p:cTn id="1" dur="indefinite" restart="never" nodeType="tmRoot"/>
      </p:par>
    </p:tnLst>
  </p:timing>
  <p:txStyles>
    <p:titleStyle>
      <a:lvl1pPr algn="l" rtl="0" eaLnBrk="1" latinLnBrk="0" hangingPunct="1">
        <a:spcBef>
          <a:spcPct val="0"/>
        </a:spcBef>
        <a:buNone/>
        <a:defRPr kumimoji="0" sz="3600" b="1" kern="1200" baseline="0">
          <a:solidFill>
            <a:srgbClr val="00CCFF"/>
          </a:solidFill>
          <a:latin typeface="+mj-lt"/>
          <a:ea typeface="+mj-ea"/>
          <a:cs typeface="+mj-cs"/>
        </a:defRPr>
      </a:lvl1pPr>
    </p:titleStyle>
    <p:bodyStyle>
      <a:lvl1pPr marL="420624" indent="-384048" algn="l" rtl="0" eaLnBrk="1" latinLnBrk="0" hangingPunct="1">
        <a:lnSpc>
          <a:spcPts val="3600"/>
        </a:lnSpc>
        <a:spcBef>
          <a:spcPts val="600"/>
        </a:spcBef>
        <a:spcAft>
          <a:spcPts val="750"/>
        </a:spcAft>
        <a:buClr>
          <a:schemeClr val="accent1"/>
        </a:buClr>
        <a:buSzPct val="90000"/>
        <a:buFontTx/>
        <a:buBlip>
          <a:blip r:embed="rId14"/>
        </a:buBlip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22376" indent="-274320" algn="l" rtl="0" eaLnBrk="1" latinLnBrk="0" hangingPunct="1">
        <a:lnSpc>
          <a:spcPts val="3600"/>
        </a:lnSpc>
        <a:spcBef>
          <a:spcPct val="20000"/>
        </a:spcBef>
        <a:spcAft>
          <a:spcPts val="750"/>
        </a:spcAft>
        <a:buClr>
          <a:schemeClr val="accent1"/>
        </a:buClr>
        <a:buSzPct val="90000"/>
        <a:buFontTx/>
        <a:buBlip>
          <a:blip r:embed="rId14"/>
        </a:buBlip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56032" algn="l" rtl="0" eaLnBrk="1" latinLnBrk="0" hangingPunct="1">
        <a:lnSpc>
          <a:spcPts val="3600"/>
        </a:lnSpc>
        <a:spcBef>
          <a:spcPct val="20000"/>
        </a:spcBef>
        <a:spcAft>
          <a:spcPts val="750"/>
        </a:spcAft>
        <a:buClr>
          <a:schemeClr val="accent2"/>
        </a:buClr>
        <a:buSzPct val="85000"/>
        <a:buFontTx/>
        <a:buBlip>
          <a:blip r:embed="rId14"/>
        </a:buBlip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37744" algn="l" rtl="0" eaLnBrk="1" latinLnBrk="0" hangingPunct="1">
        <a:lnSpc>
          <a:spcPts val="3600"/>
        </a:lnSpc>
        <a:spcBef>
          <a:spcPct val="20000"/>
        </a:spcBef>
        <a:spcAft>
          <a:spcPts val="750"/>
        </a:spcAft>
        <a:buClr>
          <a:schemeClr val="accent3"/>
        </a:buClr>
        <a:buSzPct val="90000"/>
        <a:buFontTx/>
        <a:buBlip>
          <a:blip r:embed="rId14"/>
        </a:buBlip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90472" indent="-182880" algn="l" rtl="0" eaLnBrk="1" latinLnBrk="0" hangingPunct="1">
        <a:lnSpc>
          <a:spcPts val="3600"/>
        </a:lnSpc>
        <a:spcBef>
          <a:spcPct val="20000"/>
        </a:spcBef>
        <a:spcAft>
          <a:spcPts val="750"/>
        </a:spcAft>
        <a:buClr>
          <a:schemeClr val="accent4"/>
        </a:buClr>
        <a:buSzPct val="75000"/>
        <a:buFontTx/>
        <a:buBlip>
          <a:blip r:embed="rId14"/>
        </a:buBlip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0784" indent="-182880" algn="l" rtl="0" eaLnBrk="1" latinLnBrk="0" hangingPunct="1">
        <a:spcBef>
          <a:spcPct val="20000"/>
        </a:spcBef>
        <a:buClr>
          <a:schemeClr val="accent5"/>
        </a:buClr>
        <a:buFont typeface="Arial"/>
        <a:buChar char="-"/>
        <a:defRPr kumimoji="0" sz="20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Arial"/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39696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▪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31720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38.xml"/><Relationship Id="rId1" Type="http://schemas.openxmlformats.org/officeDocument/2006/relationships/tags" Target="../tags/tag1.xml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59.xml"/><Relationship Id="rId5" Type="http://schemas.openxmlformats.org/officeDocument/2006/relationships/image" Target="../media/image9.jpg"/><Relationship Id="rId4" Type="http://schemas.openxmlformats.org/officeDocument/2006/relationships/image" Target="../media/image8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38.xml"/><Relationship Id="rId1" Type="http://schemas.openxmlformats.org/officeDocument/2006/relationships/tags" Target="../tags/tag2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7" Type="http://schemas.openxmlformats.org/officeDocument/2006/relationships/image" Target="../media/image1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0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7" Type="http://schemas.openxmlformats.org/officeDocument/2006/relationships/image" Target="../media/image1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0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40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40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../Module%201%20materials/Final%20issue_Jan12/Start_here.html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5656" y="836712"/>
            <a:ext cx="5954241" cy="356861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07504" y="4699010"/>
            <a:ext cx="892899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000" dirty="0" smtClean="0"/>
              <a:t>Prof Jim Griffiths</a:t>
            </a:r>
          </a:p>
          <a:p>
            <a:pPr algn="ctr"/>
            <a:r>
              <a:rPr lang="en-GB" sz="2800" dirty="0">
                <a:solidFill>
                  <a:schemeClr val="accent1"/>
                </a:solidFill>
              </a:rPr>
              <a:t>Member of the SW Regional STEM Steering </a:t>
            </a:r>
            <a:r>
              <a:rPr lang="en-GB" sz="2800" dirty="0" smtClean="0">
                <a:solidFill>
                  <a:schemeClr val="accent1"/>
                </a:solidFill>
              </a:rPr>
              <a:t>Group </a:t>
            </a:r>
            <a:r>
              <a:rPr lang="en-GB" sz="2800" dirty="0">
                <a:solidFill>
                  <a:schemeClr val="accent1"/>
                </a:solidFill>
              </a:rPr>
              <a:t>Plymouth University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1745889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64902">
        <p14:ripple/>
      </p:transition>
    </mc:Choice>
    <mc:Fallback xmlns="">
      <p:transition spd="slow" advTm="64902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</a:t>
            </a:r>
            <a:r>
              <a:rPr lang="en-GB" dirty="0" smtClean="0"/>
              <a:t>roject partners</a:t>
            </a:r>
            <a:endParaRPr lang="en-GB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93780" y="1805956"/>
            <a:ext cx="1708982" cy="1225308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7339" y="4365104"/>
            <a:ext cx="3899757" cy="1486304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9912" y="1422268"/>
            <a:ext cx="1656184" cy="1992683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2847" y="1675457"/>
            <a:ext cx="2201853" cy="14863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44485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mv="urn:schemas-microsoft-com:mac:vml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5656" y="836712"/>
            <a:ext cx="5954241" cy="356861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07504" y="4699010"/>
            <a:ext cx="8928992" cy="2000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000" dirty="0" smtClean="0"/>
              <a:t>Dr Richard Thain </a:t>
            </a:r>
          </a:p>
          <a:p>
            <a:pPr algn="ctr"/>
            <a:r>
              <a:rPr lang="en-GB" sz="2800" dirty="0">
                <a:solidFill>
                  <a:schemeClr val="accent1"/>
                </a:solidFill>
              </a:rPr>
              <a:t>Project Manager, The Hydrographic </a:t>
            </a:r>
            <a:r>
              <a:rPr lang="en-GB" sz="2800" dirty="0" smtClean="0">
                <a:solidFill>
                  <a:schemeClr val="accent1"/>
                </a:solidFill>
              </a:rPr>
              <a:t>Academy</a:t>
            </a:r>
          </a:p>
          <a:p>
            <a:pPr algn="ctr"/>
            <a:r>
              <a:rPr lang="en-GB" sz="2800" dirty="0" smtClean="0">
                <a:solidFill>
                  <a:schemeClr val="accent1"/>
                </a:solidFill>
              </a:rPr>
              <a:t>Plymouth University</a:t>
            </a:r>
            <a:endParaRPr lang="en-GB" sz="2800" dirty="0">
              <a:solidFill>
                <a:schemeClr val="accent1"/>
              </a:solidFill>
            </a:endParaRPr>
          </a:p>
          <a:p>
            <a:pPr algn="ctr"/>
            <a:endParaRPr lang="en-GB" sz="2800" dirty="0" smtClean="0">
              <a:solidFill>
                <a:schemeClr val="accent1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8277451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64902">
        <p14:ripple/>
      </p:transition>
    </mc:Choice>
    <mc:Fallback xmlns="">
      <p:transition spd="slow" advTm="64902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2"/>
          <p:cNvSpPr txBox="1">
            <a:spLocks/>
          </p:cNvSpPr>
          <p:nvPr/>
        </p:nvSpPr>
        <p:spPr>
          <a:xfrm>
            <a:off x="4635500" y="3657602"/>
            <a:ext cx="4419601" cy="2565399"/>
          </a:xfrm>
          <a:prstGeom prst="rect">
            <a:avLst/>
          </a:prstGeom>
        </p:spPr>
        <p:txBody>
          <a:bodyPr vert="horz">
            <a:noAutofit/>
          </a:bodyPr>
          <a:lstStyle>
            <a:lvl1pPr marL="420624" indent="-384048" algn="l" rtl="0" eaLnBrk="1" latinLnBrk="0" hangingPunct="1">
              <a:lnSpc>
                <a:spcPct val="125000"/>
              </a:lnSpc>
              <a:spcBef>
                <a:spcPts val="600"/>
              </a:spcBef>
              <a:spcAft>
                <a:spcPts val="750"/>
              </a:spcAft>
              <a:buClr>
                <a:schemeClr val="accent1"/>
              </a:buClr>
              <a:buSzPct val="90000"/>
              <a:buFontTx/>
              <a:buBlip>
                <a:blip r:embed="rId2"/>
              </a:buBlip>
              <a:defRPr kumimoji="0" sz="3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22376" indent="-274320" algn="l" rtl="0" eaLnBrk="1" latinLnBrk="0" hangingPunct="1">
              <a:lnSpc>
                <a:spcPct val="125000"/>
              </a:lnSpc>
              <a:spcBef>
                <a:spcPct val="20000"/>
              </a:spcBef>
              <a:spcAft>
                <a:spcPts val="750"/>
              </a:spcAft>
              <a:buClr>
                <a:schemeClr val="accent1"/>
              </a:buClr>
              <a:buSzPct val="90000"/>
              <a:buFontTx/>
              <a:buBlip>
                <a:blip r:embed="rId2"/>
              </a:buBlip>
              <a:defRPr kumimoji="0" sz="2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05840" indent="-256032" algn="l" rtl="0" eaLnBrk="1" latinLnBrk="0" hangingPunct="1">
              <a:lnSpc>
                <a:spcPct val="125000"/>
              </a:lnSpc>
              <a:spcBef>
                <a:spcPct val="20000"/>
              </a:spcBef>
              <a:spcAft>
                <a:spcPts val="750"/>
              </a:spcAft>
              <a:buClr>
                <a:schemeClr val="accent2"/>
              </a:buClr>
              <a:buSzPct val="85000"/>
              <a:buFontTx/>
              <a:buBlip>
                <a:blip r:embed="rId2"/>
              </a:buBlip>
              <a:defRPr kumimoji="0" sz="2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80160" indent="-237744" algn="l" rtl="0" eaLnBrk="1" latinLnBrk="0" hangingPunct="1">
              <a:lnSpc>
                <a:spcPct val="125000"/>
              </a:lnSpc>
              <a:spcBef>
                <a:spcPct val="20000"/>
              </a:spcBef>
              <a:spcAft>
                <a:spcPts val="750"/>
              </a:spcAft>
              <a:buClr>
                <a:schemeClr val="accent3"/>
              </a:buClr>
              <a:buSzPct val="90000"/>
              <a:buFontTx/>
              <a:buBlip>
                <a:blip r:embed="rId2"/>
              </a:buBlip>
              <a:defRPr kumimoji="0"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90472" indent="-182880" algn="l" rtl="0" eaLnBrk="1" latinLnBrk="0" hangingPunct="1">
              <a:lnSpc>
                <a:spcPct val="125000"/>
              </a:lnSpc>
              <a:spcBef>
                <a:spcPct val="20000"/>
              </a:spcBef>
              <a:spcAft>
                <a:spcPts val="750"/>
              </a:spcAft>
              <a:buClr>
                <a:schemeClr val="accent4"/>
              </a:buClr>
              <a:buSzPct val="75000"/>
              <a:buFontTx/>
              <a:buBlip>
                <a:blip r:embed="rId2"/>
              </a:buBlip>
              <a:defRPr kumimoji="0"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00784" indent="-182880" algn="l" rtl="0" eaLnBrk="1" latinLnBrk="0" hangingPunct="1">
              <a:spcBef>
                <a:spcPct val="20000"/>
              </a:spcBef>
              <a:buClr>
                <a:schemeClr val="accent5"/>
              </a:buClr>
              <a:buFont typeface="Arial"/>
              <a:buChar char="-"/>
              <a:defRPr kumimoji="0"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100000"/>
              <a:buFont typeface="Arial"/>
              <a:buChar char="•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9696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Font typeface="Arial"/>
              <a:buChar char="▪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33172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Font typeface="Arial"/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00CCFF"/>
              </a:buClr>
            </a:pPr>
            <a:endParaRPr lang="en-GB" sz="2400" dirty="0">
              <a:solidFill>
                <a:prstClr val="white"/>
              </a:solidFill>
            </a:endParaRP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822032" y="355324"/>
            <a:ext cx="2048964" cy="1380312"/>
          </a:xfrm>
          <a:prstGeom prst="rect">
            <a:avLst/>
          </a:prstGeom>
        </p:spPr>
      </p:pic>
      <p:sp>
        <p:nvSpPr>
          <p:cNvPr id="17" name="Content Placeholder 2"/>
          <p:cNvSpPr txBox="1">
            <a:spLocks/>
          </p:cNvSpPr>
          <p:nvPr/>
        </p:nvSpPr>
        <p:spPr>
          <a:xfrm>
            <a:off x="217729" y="1816920"/>
            <a:ext cx="6221171" cy="1170270"/>
          </a:xfrm>
          <a:prstGeom prst="rect">
            <a:avLst/>
          </a:prstGeom>
        </p:spPr>
        <p:txBody>
          <a:bodyPr vert="horz">
            <a:normAutofit/>
          </a:bodyPr>
          <a:lstStyle>
            <a:lvl1pPr marL="420624" indent="-384048" algn="l" rtl="0" eaLnBrk="1" latinLnBrk="0" hangingPunct="1">
              <a:lnSpc>
                <a:spcPct val="125000"/>
              </a:lnSpc>
              <a:spcBef>
                <a:spcPts val="600"/>
              </a:spcBef>
              <a:spcAft>
                <a:spcPts val="750"/>
              </a:spcAft>
              <a:buClr>
                <a:schemeClr val="accent1"/>
              </a:buClr>
              <a:buSzPct val="90000"/>
              <a:buFontTx/>
              <a:buBlip>
                <a:blip r:embed="rId2"/>
              </a:buBlip>
              <a:defRPr kumimoji="0" sz="3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22376" indent="-274320" algn="l" rtl="0" eaLnBrk="1" latinLnBrk="0" hangingPunct="1">
              <a:lnSpc>
                <a:spcPct val="125000"/>
              </a:lnSpc>
              <a:spcBef>
                <a:spcPct val="20000"/>
              </a:spcBef>
              <a:spcAft>
                <a:spcPts val="750"/>
              </a:spcAft>
              <a:buClr>
                <a:schemeClr val="accent1"/>
              </a:buClr>
              <a:buSzPct val="90000"/>
              <a:buFontTx/>
              <a:buBlip>
                <a:blip r:embed="rId2"/>
              </a:buBlip>
              <a:defRPr kumimoji="0" sz="2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05840" indent="-256032" algn="l" rtl="0" eaLnBrk="1" latinLnBrk="0" hangingPunct="1">
              <a:lnSpc>
                <a:spcPct val="125000"/>
              </a:lnSpc>
              <a:spcBef>
                <a:spcPct val="20000"/>
              </a:spcBef>
              <a:spcAft>
                <a:spcPts val="750"/>
              </a:spcAft>
              <a:buClr>
                <a:schemeClr val="accent2"/>
              </a:buClr>
              <a:buSzPct val="85000"/>
              <a:buFontTx/>
              <a:buBlip>
                <a:blip r:embed="rId2"/>
              </a:buBlip>
              <a:defRPr kumimoji="0" sz="2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80160" indent="-237744" algn="l" rtl="0" eaLnBrk="1" latinLnBrk="0" hangingPunct="1">
              <a:lnSpc>
                <a:spcPct val="125000"/>
              </a:lnSpc>
              <a:spcBef>
                <a:spcPct val="20000"/>
              </a:spcBef>
              <a:spcAft>
                <a:spcPts val="750"/>
              </a:spcAft>
              <a:buClr>
                <a:schemeClr val="accent3"/>
              </a:buClr>
              <a:buSzPct val="90000"/>
              <a:buFontTx/>
              <a:buBlip>
                <a:blip r:embed="rId2"/>
              </a:buBlip>
              <a:defRPr kumimoji="0"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90472" indent="-182880" algn="l" rtl="0" eaLnBrk="1" latinLnBrk="0" hangingPunct="1">
              <a:lnSpc>
                <a:spcPct val="125000"/>
              </a:lnSpc>
              <a:spcBef>
                <a:spcPct val="20000"/>
              </a:spcBef>
              <a:spcAft>
                <a:spcPts val="750"/>
              </a:spcAft>
              <a:buClr>
                <a:schemeClr val="accent4"/>
              </a:buClr>
              <a:buSzPct val="75000"/>
              <a:buFontTx/>
              <a:buBlip>
                <a:blip r:embed="rId2"/>
              </a:buBlip>
              <a:defRPr kumimoji="0"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00784" indent="-182880" algn="l" rtl="0" eaLnBrk="1" latinLnBrk="0" hangingPunct="1">
              <a:spcBef>
                <a:spcPct val="20000"/>
              </a:spcBef>
              <a:buClr>
                <a:schemeClr val="accent5"/>
              </a:buClr>
              <a:buFont typeface="Arial"/>
              <a:buChar char="-"/>
              <a:defRPr kumimoji="0"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100000"/>
              <a:buFont typeface="Arial"/>
              <a:buChar char="•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9696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Font typeface="Arial"/>
              <a:buChar char="▪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33172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Font typeface="Arial"/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00CCFF"/>
              </a:buClr>
            </a:pPr>
            <a:r>
              <a:rPr lang="en-GB" sz="2200" dirty="0" smtClean="0">
                <a:solidFill>
                  <a:prstClr val="white"/>
                </a:solidFill>
              </a:rPr>
              <a:t>Workforce development through distance learning for the oil and gas industry</a:t>
            </a: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822032" y="1962993"/>
            <a:ext cx="2048964" cy="1380312"/>
          </a:xfrm>
          <a:prstGeom prst="rect">
            <a:avLst/>
          </a:prstGeom>
        </p:spPr>
      </p:pic>
      <p:sp>
        <p:nvSpPr>
          <p:cNvPr id="18" name="Content Placeholder 2"/>
          <p:cNvSpPr txBox="1">
            <a:spLocks/>
          </p:cNvSpPr>
          <p:nvPr/>
        </p:nvSpPr>
        <p:spPr>
          <a:xfrm>
            <a:off x="217728" y="2834794"/>
            <a:ext cx="6221171" cy="1170270"/>
          </a:xfrm>
          <a:prstGeom prst="rect">
            <a:avLst/>
          </a:prstGeom>
        </p:spPr>
        <p:txBody>
          <a:bodyPr vert="horz">
            <a:noAutofit/>
          </a:bodyPr>
          <a:lstStyle>
            <a:lvl1pPr marL="420624" indent="-384048" algn="l" rtl="0" eaLnBrk="1" latinLnBrk="0" hangingPunct="1">
              <a:lnSpc>
                <a:spcPct val="125000"/>
              </a:lnSpc>
              <a:spcBef>
                <a:spcPts val="600"/>
              </a:spcBef>
              <a:spcAft>
                <a:spcPts val="750"/>
              </a:spcAft>
              <a:buClr>
                <a:schemeClr val="accent1"/>
              </a:buClr>
              <a:buSzPct val="90000"/>
              <a:buFontTx/>
              <a:buBlip>
                <a:blip r:embed="rId2"/>
              </a:buBlip>
              <a:defRPr kumimoji="0" sz="3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22376" indent="-274320" algn="l" rtl="0" eaLnBrk="1" latinLnBrk="0" hangingPunct="1">
              <a:lnSpc>
                <a:spcPct val="125000"/>
              </a:lnSpc>
              <a:spcBef>
                <a:spcPct val="20000"/>
              </a:spcBef>
              <a:spcAft>
                <a:spcPts val="750"/>
              </a:spcAft>
              <a:buClr>
                <a:schemeClr val="accent1"/>
              </a:buClr>
              <a:buSzPct val="90000"/>
              <a:buFontTx/>
              <a:buBlip>
                <a:blip r:embed="rId2"/>
              </a:buBlip>
              <a:defRPr kumimoji="0" sz="2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05840" indent="-256032" algn="l" rtl="0" eaLnBrk="1" latinLnBrk="0" hangingPunct="1">
              <a:lnSpc>
                <a:spcPct val="125000"/>
              </a:lnSpc>
              <a:spcBef>
                <a:spcPct val="20000"/>
              </a:spcBef>
              <a:spcAft>
                <a:spcPts val="750"/>
              </a:spcAft>
              <a:buClr>
                <a:schemeClr val="accent2"/>
              </a:buClr>
              <a:buSzPct val="85000"/>
              <a:buFontTx/>
              <a:buBlip>
                <a:blip r:embed="rId2"/>
              </a:buBlip>
              <a:defRPr kumimoji="0" sz="2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80160" indent="-237744" algn="l" rtl="0" eaLnBrk="1" latinLnBrk="0" hangingPunct="1">
              <a:lnSpc>
                <a:spcPct val="125000"/>
              </a:lnSpc>
              <a:spcBef>
                <a:spcPct val="20000"/>
              </a:spcBef>
              <a:spcAft>
                <a:spcPts val="750"/>
              </a:spcAft>
              <a:buClr>
                <a:schemeClr val="accent3"/>
              </a:buClr>
              <a:buSzPct val="90000"/>
              <a:buFontTx/>
              <a:buBlip>
                <a:blip r:embed="rId2"/>
              </a:buBlip>
              <a:defRPr kumimoji="0"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90472" indent="-182880" algn="l" rtl="0" eaLnBrk="1" latinLnBrk="0" hangingPunct="1">
              <a:lnSpc>
                <a:spcPct val="125000"/>
              </a:lnSpc>
              <a:spcBef>
                <a:spcPct val="20000"/>
              </a:spcBef>
              <a:spcAft>
                <a:spcPts val="750"/>
              </a:spcAft>
              <a:buClr>
                <a:schemeClr val="accent4"/>
              </a:buClr>
              <a:buSzPct val="75000"/>
              <a:buFontTx/>
              <a:buBlip>
                <a:blip r:embed="rId2"/>
              </a:buBlip>
              <a:defRPr kumimoji="0"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00784" indent="-182880" algn="l" rtl="0" eaLnBrk="1" latinLnBrk="0" hangingPunct="1">
              <a:spcBef>
                <a:spcPct val="20000"/>
              </a:spcBef>
              <a:buClr>
                <a:schemeClr val="accent5"/>
              </a:buClr>
              <a:buFont typeface="Arial"/>
              <a:buChar char="-"/>
              <a:defRPr kumimoji="0"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100000"/>
              <a:buFont typeface="Arial"/>
              <a:buChar char="•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9696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Font typeface="Arial"/>
              <a:buChar char="▪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33172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Font typeface="Arial"/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00CCFF"/>
              </a:buClr>
            </a:pPr>
            <a:r>
              <a:rPr lang="en-GB" sz="2200" dirty="0" smtClean="0">
                <a:solidFill>
                  <a:prstClr val="white"/>
                </a:solidFill>
              </a:rPr>
              <a:t>Flexible </a:t>
            </a:r>
            <a:r>
              <a:rPr lang="en-GB" sz="2200" dirty="0">
                <a:solidFill>
                  <a:prstClr val="white"/>
                </a:solidFill>
              </a:rPr>
              <a:t>learning that fits around working patterns and </a:t>
            </a:r>
            <a:r>
              <a:rPr lang="en-GB" sz="2200" dirty="0" smtClean="0">
                <a:solidFill>
                  <a:prstClr val="white"/>
                </a:solidFill>
              </a:rPr>
              <a:t>location</a:t>
            </a:r>
          </a:p>
          <a:p>
            <a:pPr>
              <a:buClr>
                <a:srgbClr val="00CCFF"/>
              </a:buClr>
            </a:pPr>
            <a:r>
              <a:rPr lang="en-GB" sz="2200" dirty="0" smtClean="0">
                <a:solidFill>
                  <a:prstClr val="white"/>
                </a:solidFill>
              </a:rPr>
              <a:t>University </a:t>
            </a:r>
            <a:r>
              <a:rPr lang="en-GB" sz="2200" dirty="0">
                <a:solidFill>
                  <a:prstClr val="white"/>
                </a:solidFill>
              </a:rPr>
              <a:t>level qualifications and professional body recognition</a:t>
            </a:r>
          </a:p>
          <a:p>
            <a:pPr>
              <a:buClr>
                <a:srgbClr val="00CCFF"/>
              </a:buClr>
            </a:pPr>
            <a:r>
              <a:rPr lang="en-GB" sz="2200" dirty="0" smtClean="0">
                <a:solidFill>
                  <a:prstClr val="white"/>
                </a:solidFill>
              </a:rPr>
              <a:t>Individual </a:t>
            </a:r>
            <a:r>
              <a:rPr lang="en-GB" sz="2200" dirty="0">
                <a:solidFill>
                  <a:prstClr val="white"/>
                </a:solidFill>
              </a:rPr>
              <a:t>CPD modules, undergraduate and postgraduate </a:t>
            </a:r>
            <a:r>
              <a:rPr lang="en-GB" sz="2200" dirty="0" smtClean="0">
                <a:solidFill>
                  <a:prstClr val="white"/>
                </a:solidFill>
              </a:rPr>
              <a:t>qualifications</a:t>
            </a:r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822032" y="3572689"/>
            <a:ext cx="2048964" cy="1380312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8764" y="5167658"/>
            <a:ext cx="2095500" cy="1387932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725" y="82660"/>
            <a:ext cx="2390775" cy="14328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86124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2"/>
          <p:cNvSpPr txBox="1">
            <a:spLocks/>
          </p:cNvSpPr>
          <p:nvPr/>
        </p:nvSpPr>
        <p:spPr>
          <a:xfrm>
            <a:off x="4635500" y="3657602"/>
            <a:ext cx="4419601" cy="2565399"/>
          </a:xfrm>
          <a:prstGeom prst="rect">
            <a:avLst/>
          </a:prstGeom>
        </p:spPr>
        <p:txBody>
          <a:bodyPr vert="horz">
            <a:noAutofit/>
          </a:bodyPr>
          <a:lstStyle>
            <a:lvl1pPr marL="420624" indent="-384048" algn="l" rtl="0" eaLnBrk="1" latinLnBrk="0" hangingPunct="1">
              <a:lnSpc>
                <a:spcPct val="125000"/>
              </a:lnSpc>
              <a:spcBef>
                <a:spcPts val="600"/>
              </a:spcBef>
              <a:spcAft>
                <a:spcPts val="750"/>
              </a:spcAft>
              <a:buClr>
                <a:schemeClr val="accent1"/>
              </a:buClr>
              <a:buSzPct val="90000"/>
              <a:buFontTx/>
              <a:buBlip>
                <a:blip r:embed="rId2"/>
              </a:buBlip>
              <a:defRPr kumimoji="0" sz="3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22376" indent="-274320" algn="l" rtl="0" eaLnBrk="1" latinLnBrk="0" hangingPunct="1">
              <a:lnSpc>
                <a:spcPct val="125000"/>
              </a:lnSpc>
              <a:spcBef>
                <a:spcPct val="20000"/>
              </a:spcBef>
              <a:spcAft>
                <a:spcPts val="750"/>
              </a:spcAft>
              <a:buClr>
                <a:schemeClr val="accent1"/>
              </a:buClr>
              <a:buSzPct val="90000"/>
              <a:buFontTx/>
              <a:buBlip>
                <a:blip r:embed="rId2"/>
              </a:buBlip>
              <a:defRPr kumimoji="0" sz="2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05840" indent="-256032" algn="l" rtl="0" eaLnBrk="1" latinLnBrk="0" hangingPunct="1">
              <a:lnSpc>
                <a:spcPct val="125000"/>
              </a:lnSpc>
              <a:spcBef>
                <a:spcPct val="20000"/>
              </a:spcBef>
              <a:spcAft>
                <a:spcPts val="750"/>
              </a:spcAft>
              <a:buClr>
                <a:schemeClr val="accent2"/>
              </a:buClr>
              <a:buSzPct val="85000"/>
              <a:buFontTx/>
              <a:buBlip>
                <a:blip r:embed="rId2"/>
              </a:buBlip>
              <a:defRPr kumimoji="0" sz="2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80160" indent="-237744" algn="l" rtl="0" eaLnBrk="1" latinLnBrk="0" hangingPunct="1">
              <a:lnSpc>
                <a:spcPct val="125000"/>
              </a:lnSpc>
              <a:spcBef>
                <a:spcPct val="20000"/>
              </a:spcBef>
              <a:spcAft>
                <a:spcPts val="750"/>
              </a:spcAft>
              <a:buClr>
                <a:schemeClr val="accent3"/>
              </a:buClr>
              <a:buSzPct val="90000"/>
              <a:buFontTx/>
              <a:buBlip>
                <a:blip r:embed="rId2"/>
              </a:buBlip>
              <a:defRPr kumimoji="0"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90472" indent="-182880" algn="l" rtl="0" eaLnBrk="1" latinLnBrk="0" hangingPunct="1">
              <a:lnSpc>
                <a:spcPct val="125000"/>
              </a:lnSpc>
              <a:spcBef>
                <a:spcPct val="20000"/>
              </a:spcBef>
              <a:spcAft>
                <a:spcPts val="750"/>
              </a:spcAft>
              <a:buClr>
                <a:schemeClr val="accent4"/>
              </a:buClr>
              <a:buSzPct val="75000"/>
              <a:buFontTx/>
              <a:buBlip>
                <a:blip r:embed="rId2"/>
              </a:buBlip>
              <a:defRPr kumimoji="0"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00784" indent="-182880" algn="l" rtl="0" eaLnBrk="1" latinLnBrk="0" hangingPunct="1">
              <a:spcBef>
                <a:spcPct val="20000"/>
              </a:spcBef>
              <a:buClr>
                <a:schemeClr val="accent5"/>
              </a:buClr>
              <a:buFont typeface="Arial"/>
              <a:buChar char="-"/>
              <a:defRPr kumimoji="0"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100000"/>
              <a:buFont typeface="Arial"/>
              <a:buChar char="•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9696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Font typeface="Arial"/>
              <a:buChar char="▪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33172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Font typeface="Arial"/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00CCFF"/>
              </a:buClr>
            </a:pPr>
            <a:endParaRPr lang="en-GB" sz="2400" dirty="0">
              <a:solidFill>
                <a:prstClr val="white"/>
              </a:solidFill>
            </a:endParaRPr>
          </a:p>
        </p:txBody>
      </p:sp>
      <p:grpSp>
        <p:nvGrpSpPr>
          <p:cNvPr id="22" name="Group 21"/>
          <p:cNvGrpSpPr/>
          <p:nvPr/>
        </p:nvGrpSpPr>
        <p:grpSpPr>
          <a:xfrm>
            <a:off x="201572" y="355324"/>
            <a:ext cx="8669424" cy="6120434"/>
            <a:chOff x="201572" y="355324"/>
            <a:chExt cx="8669424" cy="6120434"/>
          </a:xfrm>
        </p:grpSpPr>
        <p:pic>
          <p:nvPicPr>
            <p:cNvPr id="14" name="Picture 13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822032" y="355324"/>
              <a:ext cx="2048964" cy="1380312"/>
            </a:xfrm>
            <a:prstGeom prst="rect">
              <a:avLst/>
            </a:prstGeom>
          </p:spPr>
        </p:pic>
        <p:sp>
          <p:nvSpPr>
            <p:cNvPr id="17" name="Content Placeholder 2"/>
            <p:cNvSpPr txBox="1">
              <a:spLocks/>
            </p:cNvSpPr>
            <p:nvPr/>
          </p:nvSpPr>
          <p:spPr>
            <a:xfrm>
              <a:off x="201572" y="1735636"/>
              <a:ext cx="6221171" cy="4740122"/>
            </a:xfrm>
            <a:prstGeom prst="rect">
              <a:avLst/>
            </a:prstGeom>
          </p:spPr>
          <p:txBody>
            <a:bodyPr vert="horz">
              <a:normAutofit/>
            </a:bodyPr>
            <a:lstStyle>
              <a:lvl1pPr marL="420624" indent="-384048" algn="l" rtl="0" eaLnBrk="1" latinLnBrk="0" hangingPunct="1">
                <a:lnSpc>
                  <a:spcPct val="125000"/>
                </a:lnSpc>
                <a:spcBef>
                  <a:spcPts val="600"/>
                </a:spcBef>
                <a:spcAft>
                  <a:spcPts val="750"/>
                </a:spcAft>
                <a:buClr>
                  <a:schemeClr val="accent1"/>
                </a:buClr>
                <a:buSzPct val="90000"/>
                <a:buFontTx/>
                <a:buBlip>
                  <a:blip r:embed="rId2"/>
                </a:buBlip>
                <a:defRPr kumimoji="0" sz="3000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22376" indent="-274320" algn="l" rtl="0" eaLnBrk="1" latinLnBrk="0" hangingPunct="1">
                <a:lnSpc>
                  <a:spcPct val="125000"/>
                </a:lnSpc>
                <a:spcBef>
                  <a:spcPct val="20000"/>
                </a:spcBef>
                <a:spcAft>
                  <a:spcPts val="750"/>
                </a:spcAft>
                <a:buClr>
                  <a:schemeClr val="accent1"/>
                </a:buClr>
                <a:buSzPct val="90000"/>
                <a:buFontTx/>
                <a:buBlip>
                  <a:blip r:embed="rId2"/>
                </a:buBlip>
                <a:defRPr kumimoji="0" sz="2600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005840" indent="-256032" algn="l" rtl="0" eaLnBrk="1" latinLnBrk="0" hangingPunct="1">
                <a:lnSpc>
                  <a:spcPct val="125000"/>
                </a:lnSpc>
                <a:spcBef>
                  <a:spcPct val="20000"/>
                </a:spcBef>
                <a:spcAft>
                  <a:spcPts val="750"/>
                </a:spcAft>
                <a:buClr>
                  <a:schemeClr val="accent2"/>
                </a:buClr>
                <a:buSzPct val="85000"/>
                <a:buFontTx/>
                <a:buBlip>
                  <a:blip r:embed="rId2"/>
                </a:buBlip>
                <a:defRPr kumimoji="0" sz="2400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280160" indent="-237744" algn="l" rtl="0" eaLnBrk="1" latinLnBrk="0" hangingPunct="1">
                <a:lnSpc>
                  <a:spcPct val="125000"/>
                </a:lnSpc>
                <a:spcBef>
                  <a:spcPct val="20000"/>
                </a:spcBef>
                <a:spcAft>
                  <a:spcPts val="750"/>
                </a:spcAft>
                <a:buClr>
                  <a:schemeClr val="accent3"/>
                </a:buClr>
                <a:buSzPct val="90000"/>
                <a:buFontTx/>
                <a:buBlip>
                  <a:blip r:embed="rId2"/>
                </a:buBlip>
                <a:defRPr kumimoji="0" sz="2000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490472" indent="-182880" algn="l" rtl="0" eaLnBrk="1" latinLnBrk="0" hangingPunct="1">
                <a:lnSpc>
                  <a:spcPct val="125000"/>
                </a:lnSpc>
                <a:spcBef>
                  <a:spcPct val="20000"/>
                </a:spcBef>
                <a:spcAft>
                  <a:spcPts val="750"/>
                </a:spcAft>
                <a:buClr>
                  <a:schemeClr val="accent4"/>
                </a:buClr>
                <a:buSzPct val="75000"/>
                <a:buFontTx/>
                <a:buBlip>
                  <a:blip r:embed="rId2"/>
                </a:buBlip>
                <a:defRPr kumimoji="0" sz="2000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00784" indent="-182880" algn="l" rtl="0" eaLnBrk="1" latinLnBrk="0" hangingPunct="1">
                <a:spcBef>
                  <a:spcPct val="20000"/>
                </a:spcBef>
                <a:buClr>
                  <a:schemeClr val="accent5"/>
                </a:buClr>
                <a:buFont typeface="Arial"/>
                <a:buChar char="-"/>
                <a:defRPr kumimoji="0" sz="2000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920240" indent="-182880" algn="l" rtl="0" eaLnBrk="1" latinLnBrk="0" hangingPunct="1">
                <a:spcBef>
                  <a:spcPct val="20000"/>
                </a:spcBef>
                <a:buClr>
                  <a:schemeClr val="accent6"/>
                </a:buClr>
                <a:buSzPct val="100000"/>
                <a:buFont typeface="Arial"/>
                <a:buChar char="•"/>
                <a:defRPr kumimoji="0" sz="1800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139696" indent="-182880" algn="l" rtl="0" eaLnBrk="1" latinLnBrk="0" hangingPunct="1">
                <a:spcBef>
                  <a:spcPct val="20000"/>
                </a:spcBef>
                <a:buClr>
                  <a:schemeClr val="accent6"/>
                </a:buClr>
                <a:buFont typeface="Arial"/>
                <a:buChar char="▪"/>
                <a:defRPr kumimoji="0"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331720" indent="-182880" algn="l" rtl="0" eaLnBrk="1" latinLnBrk="0" hangingPunct="1">
                <a:spcBef>
                  <a:spcPct val="20000"/>
                </a:spcBef>
                <a:buClr>
                  <a:schemeClr val="accent6"/>
                </a:buClr>
                <a:buFont typeface="Arial"/>
                <a:buChar char="•"/>
                <a:defRPr kumimoji="0"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buClr>
                  <a:srgbClr val="00CCFF"/>
                </a:buClr>
              </a:pPr>
              <a:r>
                <a:rPr lang="en-GB" sz="2600" dirty="0" smtClean="0">
                  <a:solidFill>
                    <a:prstClr val="white"/>
                  </a:solidFill>
                </a:rPr>
                <a:t>Market research</a:t>
              </a:r>
            </a:p>
            <a:p>
              <a:pPr>
                <a:buClr>
                  <a:srgbClr val="00CCFF"/>
                </a:buClr>
              </a:pPr>
              <a:r>
                <a:rPr lang="en-GB" sz="2600" dirty="0" smtClean="0">
                  <a:solidFill>
                    <a:prstClr val="white"/>
                  </a:solidFill>
                </a:rPr>
                <a:t>Trial group of students</a:t>
              </a:r>
            </a:p>
            <a:p>
              <a:pPr>
                <a:buClr>
                  <a:srgbClr val="00CCFF"/>
                </a:buClr>
              </a:pPr>
              <a:r>
                <a:rPr lang="en-GB" sz="2600" dirty="0" smtClean="0">
                  <a:solidFill>
                    <a:prstClr val="white"/>
                  </a:solidFill>
                </a:rPr>
                <a:t>Lessons learned</a:t>
              </a:r>
            </a:p>
            <a:p>
              <a:pPr lvl="1">
                <a:buClr>
                  <a:srgbClr val="00CCFF"/>
                </a:buClr>
              </a:pPr>
              <a:r>
                <a:rPr lang="en-GB" sz="2200" dirty="0" smtClean="0">
                  <a:solidFill>
                    <a:prstClr val="white"/>
                  </a:solidFill>
                </a:rPr>
                <a:t>The student experience</a:t>
              </a:r>
            </a:p>
            <a:p>
              <a:pPr lvl="1">
                <a:buClr>
                  <a:srgbClr val="00CCFF"/>
                </a:buClr>
              </a:pPr>
              <a:r>
                <a:rPr lang="en-GB" sz="2200" dirty="0" smtClean="0">
                  <a:solidFill>
                    <a:prstClr val="white"/>
                  </a:solidFill>
                </a:rPr>
                <a:t>The Fugro experience</a:t>
              </a:r>
            </a:p>
            <a:p>
              <a:pPr lvl="1">
                <a:buClr>
                  <a:srgbClr val="00CCFF"/>
                </a:buClr>
              </a:pPr>
              <a:r>
                <a:rPr lang="en-GB" sz="2200" dirty="0" smtClean="0">
                  <a:solidFill>
                    <a:prstClr val="white"/>
                  </a:solidFill>
                </a:rPr>
                <a:t>The Plymouth University experience</a:t>
              </a:r>
            </a:p>
            <a:p>
              <a:pPr>
                <a:buClr>
                  <a:srgbClr val="00CCFF"/>
                </a:buClr>
              </a:pPr>
              <a:r>
                <a:rPr lang="en-GB" sz="2600" dirty="0" smtClean="0">
                  <a:solidFill>
                    <a:prstClr val="white"/>
                  </a:solidFill>
                </a:rPr>
                <a:t>Feedback and questions</a:t>
              </a:r>
            </a:p>
            <a:p>
              <a:pPr>
                <a:buClr>
                  <a:srgbClr val="00CCFF"/>
                </a:buClr>
              </a:pPr>
              <a:endParaRPr lang="en-GB" sz="2600" dirty="0" smtClean="0">
                <a:solidFill>
                  <a:prstClr val="white"/>
                </a:solidFill>
              </a:endParaRPr>
            </a:p>
          </p:txBody>
        </p:sp>
      </p:grpSp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822032" y="1962993"/>
            <a:ext cx="2048964" cy="1380312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822032" y="3572689"/>
            <a:ext cx="2048964" cy="1380312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8764" y="5167658"/>
            <a:ext cx="2095500" cy="1387932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725" y="82660"/>
            <a:ext cx="2390775" cy="14328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70026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Market research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700808"/>
            <a:ext cx="7467600" cy="4525963"/>
          </a:xfrm>
        </p:spPr>
        <p:txBody>
          <a:bodyPr/>
          <a:lstStyle/>
          <a:p>
            <a:r>
              <a:rPr lang="en-GB" dirty="0" smtClean="0"/>
              <a:t>Data collection methods</a:t>
            </a:r>
          </a:p>
          <a:p>
            <a:pPr lvl="1"/>
            <a:r>
              <a:rPr lang="en-GB" dirty="0" smtClean="0"/>
              <a:t>Industrial partner</a:t>
            </a:r>
          </a:p>
          <a:p>
            <a:pPr lvl="1"/>
            <a:r>
              <a:rPr lang="en-GB" dirty="0" smtClean="0"/>
              <a:t>Register interest</a:t>
            </a:r>
          </a:p>
          <a:p>
            <a:pPr lvl="1"/>
            <a:r>
              <a:rPr lang="en-GB" dirty="0" smtClean="0"/>
              <a:t>Conferences</a:t>
            </a:r>
          </a:p>
          <a:p>
            <a:pPr lvl="1"/>
            <a:r>
              <a:rPr lang="en-GB" dirty="0" smtClean="0"/>
              <a:t>Group of trial students</a:t>
            </a:r>
          </a:p>
          <a:p>
            <a:pPr lvl="1"/>
            <a:endParaRPr lang="en-GB" dirty="0" smtClean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913"/>
          <a:stretch/>
        </p:blipFill>
        <p:spPr>
          <a:xfrm>
            <a:off x="6235646" y="3140968"/>
            <a:ext cx="2640968" cy="3317706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254624" y="1124744"/>
            <a:ext cx="2640969" cy="1484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70944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mv="urn:schemas-microsoft-com:mac:vml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19256" cy="1143000"/>
          </a:xfrm>
        </p:spPr>
        <p:txBody>
          <a:bodyPr>
            <a:normAutofit/>
          </a:bodyPr>
          <a:lstStyle/>
          <a:p>
            <a:r>
              <a:rPr lang="en-GB" dirty="0" smtClean="0"/>
              <a:t>www.plymouth.ac.uk/hydro</a:t>
            </a:r>
            <a:endParaRPr lang="en-GB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0506" y="1484783"/>
            <a:ext cx="4862989" cy="50536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08489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19256" cy="1143000"/>
          </a:xfrm>
        </p:spPr>
        <p:txBody>
          <a:bodyPr>
            <a:normAutofit/>
          </a:bodyPr>
          <a:lstStyle/>
          <a:p>
            <a:r>
              <a:rPr lang="en-GB" dirty="0" smtClean="0"/>
              <a:t>www.plymouth.ac.uk/hydro</a:t>
            </a:r>
            <a:endParaRPr lang="en-GB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5860" y="1268760"/>
            <a:ext cx="7092280" cy="52826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29714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Graph of registered interest*</a:t>
            </a:r>
            <a:endParaRPr lang="en-GB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381" y="1268760"/>
            <a:ext cx="8064007" cy="50405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22" name="Group 21"/>
          <p:cNvGrpSpPr/>
          <p:nvPr/>
        </p:nvGrpSpPr>
        <p:grpSpPr>
          <a:xfrm>
            <a:off x="4555703" y="3280010"/>
            <a:ext cx="1575792" cy="2453245"/>
            <a:chOff x="4555703" y="3280010"/>
            <a:chExt cx="1575792" cy="2453245"/>
          </a:xfrm>
        </p:grpSpPr>
        <p:cxnSp>
          <p:nvCxnSpPr>
            <p:cNvPr id="9" name="Straight Connector 8"/>
            <p:cNvCxnSpPr/>
            <p:nvPr/>
          </p:nvCxnSpPr>
          <p:spPr>
            <a:xfrm>
              <a:off x="5364088" y="3700482"/>
              <a:ext cx="0" cy="2032773"/>
            </a:xfrm>
            <a:prstGeom prst="line">
              <a:avLst/>
            </a:prstGeom>
            <a:ln>
              <a:solidFill>
                <a:srgbClr val="FF0000"/>
              </a:solidFill>
              <a:prstDash val="dash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8" name="Rectangle 17"/>
            <p:cNvSpPr/>
            <p:nvPr/>
          </p:nvSpPr>
          <p:spPr>
            <a:xfrm>
              <a:off x="4603812" y="3280010"/>
              <a:ext cx="1512168" cy="412886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rgbClr val="FF0000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4555703" y="3284984"/>
              <a:ext cx="1575792" cy="4154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050" dirty="0" smtClean="0">
                  <a:solidFill>
                    <a:srgbClr val="FF0000"/>
                  </a:solidFill>
                </a:rPr>
                <a:t>Oceanology International 2012</a:t>
              </a:r>
              <a:endParaRPr lang="en-GB" sz="1050" dirty="0">
                <a:solidFill>
                  <a:srgbClr val="FF0000"/>
                </a:solidFill>
              </a:endParaRPr>
            </a:p>
          </p:txBody>
        </p:sp>
      </p:grpSp>
      <p:sp>
        <p:nvSpPr>
          <p:cNvPr id="3" name="TextBox 2"/>
          <p:cNvSpPr txBox="1"/>
          <p:nvPr/>
        </p:nvSpPr>
        <p:spPr>
          <a:xfrm>
            <a:off x="6516216" y="6381328"/>
            <a:ext cx="223224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 smtClean="0"/>
              <a:t>*All registrations as of 23/05/12</a:t>
            </a:r>
            <a:endParaRPr lang="en-GB" sz="1200" dirty="0"/>
          </a:p>
        </p:txBody>
      </p:sp>
    </p:spTree>
    <p:extLst>
      <p:ext uri="{BB962C8B-B14F-4D97-AF65-F5344CB8AC3E}">
        <p14:creationId xmlns:p14="http://schemas.microsoft.com/office/powerpoint/2010/main" val="1756168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mv="urn:schemas-microsoft-com:mac:vml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Preferred progression route of prospective students*</a:t>
            </a:r>
            <a:endParaRPr lang="en-GB" dirty="0"/>
          </a:p>
        </p:txBody>
      </p:sp>
      <p:sp>
        <p:nvSpPr>
          <p:cNvPr id="9" name="TextBox 8"/>
          <p:cNvSpPr txBox="1"/>
          <p:nvPr/>
        </p:nvSpPr>
        <p:spPr>
          <a:xfrm>
            <a:off x="6516216" y="6381328"/>
            <a:ext cx="223224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 smtClean="0"/>
              <a:t>*All registrations as of 23/05/12</a:t>
            </a:r>
            <a:endParaRPr lang="en-GB" sz="12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587506"/>
            <a:ext cx="7272808" cy="46552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856801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mv="urn:schemas-microsoft-com:mac:vml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1424" y="457200"/>
            <a:ext cx="4062076" cy="6221801"/>
          </a:xfrm>
          <a:prstGeom prst="rect">
            <a:avLst/>
          </a:prstGeom>
          <a:effectLst/>
        </p:spPr>
      </p:pic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228599" y="1600201"/>
            <a:ext cx="4483101" cy="5078800"/>
          </a:xfrm>
        </p:spPr>
        <p:txBody>
          <a:bodyPr>
            <a:normAutofit fontScale="92500" lnSpcReduction="20000"/>
          </a:bodyPr>
          <a:lstStyle/>
          <a:p>
            <a:r>
              <a:rPr lang="en-GB" dirty="0" smtClean="0"/>
              <a:t>Course materials contained on a USB stick</a:t>
            </a:r>
          </a:p>
          <a:p>
            <a:r>
              <a:rPr lang="en-GB" dirty="0"/>
              <a:t>N</a:t>
            </a:r>
            <a:r>
              <a:rPr lang="en-GB" dirty="0" smtClean="0"/>
              <a:t>eed for an internet connection?</a:t>
            </a:r>
          </a:p>
          <a:p>
            <a:r>
              <a:rPr lang="en-GB" dirty="0" smtClean="0"/>
              <a:t>Tutor support by email/Skype</a:t>
            </a:r>
          </a:p>
          <a:p>
            <a:r>
              <a:rPr lang="en-GB" dirty="0" smtClean="0"/>
              <a:t>Online discussion and student support area</a:t>
            </a:r>
          </a:p>
          <a:p>
            <a:r>
              <a:rPr lang="en-GB" dirty="0" smtClean="0"/>
              <a:t>Syllabus development?</a:t>
            </a:r>
            <a:endParaRPr lang="en-GB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725" y="82660"/>
            <a:ext cx="2390775" cy="14328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8255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44624"/>
            <a:ext cx="7128792" cy="67744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514451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The student experience</a:t>
            </a:r>
            <a:endParaRPr lang="en-GB" dirty="0"/>
          </a:p>
        </p:txBody>
      </p:sp>
      <p:sp>
        <p:nvSpPr>
          <p:cNvPr id="6" name="TextBox 5"/>
          <p:cNvSpPr txBox="1"/>
          <p:nvPr/>
        </p:nvSpPr>
        <p:spPr>
          <a:xfrm>
            <a:off x="971600" y="1196752"/>
            <a:ext cx="24482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 smtClean="0"/>
              <a:t>Data from Module 1 student trial</a:t>
            </a:r>
            <a:endParaRPr lang="en-GB" sz="1200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628800"/>
            <a:ext cx="7848872" cy="47575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073747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mv="urn:schemas-microsoft-com:mac:vml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The student experience</a:t>
            </a:r>
            <a:endParaRPr lang="en-GB" dirty="0"/>
          </a:p>
        </p:txBody>
      </p:sp>
      <p:sp>
        <p:nvSpPr>
          <p:cNvPr id="6" name="TextBox 5"/>
          <p:cNvSpPr txBox="1"/>
          <p:nvPr/>
        </p:nvSpPr>
        <p:spPr>
          <a:xfrm>
            <a:off x="971600" y="1196752"/>
            <a:ext cx="24482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 smtClean="0"/>
              <a:t>Data from Module 1 student trial</a:t>
            </a:r>
            <a:endParaRPr lang="en-GB" sz="1200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628800"/>
            <a:ext cx="7848872" cy="47116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533505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mv="urn:schemas-microsoft-com:mac:vml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The student experience</a:t>
            </a:r>
            <a:endParaRPr lang="en-GB" dirty="0"/>
          </a:p>
        </p:txBody>
      </p:sp>
      <p:sp>
        <p:nvSpPr>
          <p:cNvPr id="6" name="TextBox 5"/>
          <p:cNvSpPr txBox="1"/>
          <p:nvPr/>
        </p:nvSpPr>
        <p:spPr>
          <a:xfrm>
            <a:off x="971600" y="1196752"/>
            <a:ext cx="24482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 smtClean="0"/>
              <a:t>Data from Module 1 student trial</a:t>
            </a:r>
            <a:endParaRPr lang="en-GB" sz="1200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620892"/>
            <a:ext cx="7920880" cy="47604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223219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mv="urn:schemas-microsoft-com:mac:vml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The student experience</a:t>
            </a:r>
            <a:endParaRPr lang="en-GB" dirty="0"/>
          </a:p>
        </p:txBody>
      </p:sp>
      <p:sp>
        <p:nvSpPr>
          <p:cNvPr id="6" name="TextBox 5"/>
          <p:cNvSpPr txBox="1"/>
          <p:nvPr/>
        </p:nvSpPr>
        <p:spPr>
          <a:xfrm>
            <a:off x="971600" y="1196752"/>
            <a:ext cx="24482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 smtClean="0"/>
              <a:t>Data from Module 1 student trial</a:t>
            </a:r>
            <a:endParaRPr lang="en-GB" sz="12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7137" y="1628800"/>
            <a:ext cx="7833295" cy="46576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136745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mv="urn:schemas-microsoft-com:mac:vml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The student experience</a:t>
            </a:r>
            <a:endParaRPr lang="en-GB" dirty="0"/>
          </a:p>
        </p:txBody>
      </p:sp>
      <p:sp>
        <p:nvSpPr>
          <p:cNvPr id="4" name="TextBox 3"/>
          <p:cNvSpPr txBox="1"/>
          <p:nvPr/>
        </p:nvSpPr>
        <p:spPr>
          <a:xfrm>
            <a:off x="971600" y="1196752"/>
            <a:ext cx="24482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 smtClean="0"/>
              <a:t>Data from Module 1 student trial</a:t>
            </a:r>
            <a:endParaRPr lang="en-GB" sz="1200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620572"/>
            <a:ext cx="7920880" cy="47607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88571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mv="urn:schemas-microsoft-com:mac:vml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Recruitment, timeline and numbers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435280" cy="4525963"/>
          </a:xfrm>
        </p:spPr>
        <p:txBody>
          <a:bodyPr>
            <a:normAutofit/>
          </a:bodyPr>
          <a:lstStyle/>
          <a:p>
            <a:r>
              <a:rPr lang="en-GB" dirty="0" smtClean="0"/>
              <a:t>Over 420 have registered an interest</a:t>
            </a:r>
          </a:p>
          <a:p>
            <a:r>
              <a:rPr lang="en-GB" dirty="0" smtClean="0"/>
              <a:t>Recruiting 120 students over the next 12 months</a:t>
            </a:r>
          </a:p>
          <a:p>
            <a:r>
              <a:rPr lang="en-GB" dirty="0" smtClean="0"/>
              <a:t>First graduates expected 2015</a:t>
            </a:r>
          </a:p>
          <a:p>
            <a:r>
              <a:rPr lang="en-GB" dirty="0" smtClean="0"/>
              <a:t>Steady state?</a:t>
            </a:r>
          </a:p>
          <a:p>
            <a:pPr lvl="1"/>
            <a:r>
              <a:rPr lang="en-GB" dirty="0" smtClean="0"/>
              <a:t>Expecting to deliver &gt;60 graduates per year from both programmes</a:t>
            </a:r>
          </a:p>
        </p:txBody>
      </p:sp>
    </p:spTree>
    <p:extLst>
      <p:ext uri="{BB962C8B-B14F-4D97-AF65-F5344CB8AC3E}">
        <p14:creationId xmlns:p14="http://schemas.microsoft.com/office/powerpoint/2010/main" val="10280633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mv="urn:schemas-microsoft-com:mac:vml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Lessons learned</a:t>
            </a:r>
            <a:endParaRPr lang="en-GB" dirty="0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107504" y="1600200"/>
            <a:ext cx="8928992" cy="5257800"/>
          </a:xfrm>
        </p:spPr>
        <p:txBody>
          <a:bodyPr>
            <a:normAutofit fontScale="85000" lnSpcReduction="20000"/>
          </a:bodyPr>
          <a:lstStyle/>
          <a:p>
            <a:r>
              <a:rPr lang="en-GB" dirty="0" smtClean="0"/>
              <a:t>Industrial partner involvement</a:t>
            </a:r>
          </a:p>
          <a:p>
            <a:pPr lvl="1"/>
            <a:r>
              <a:rPr lang="en-GB" dirty="0" smtClean="0"/>
              <a:t>Syllabus and advice</a:t>
            </a:r>
          </a:p>
          <a:p>
            <a:pPr lvl="1"/>
            <a:r>
              <a:rPr lang="en-GB" dirty="0" smtClean="0"/>
              <a:t>Professional bodies</a:t>
            </a:r>
          </a:p>
          <a:p>
            <a:pPr lvl="1"/>
            <a:r>
              <a:rPr lang="en-GB" dirty="0" smtClean="0"/>
              <a:t>Marketing</a:t>
            </a:r>
          </a:p>
          <a:p>
            <a:pPr lvl="1"/>
            <a:r>
              <a:rPr lang="en-GB" dirty="0" smtClean="0"/>
              <a:t>Students</a:t>
            </a:r>
          </a:p>
          <a:p>
            <a:r>
              <a:rPr lang="en-GB" dirty="0" smtClean="0"/>
              <a:t>Market need</a:t>
            </a:r>
          </a:p>
          <a:p>
            <a:r>
              <a:rPr lang="en-GB" dirty="0" smtClean="0"/>
              <a:t>Professional bodies</a:t>
            </a:r>
          </a:p>
          <a:p>
            <a:r>
              <a:rPr lang="en-GB" dirty="0" smtClean="0"/>
              <a:t>STEM funding critical as ‘seed’ money</a:t>
            </a:r>
          </a:p>
          <a:p>
            <a:r>
              <a:rPr lang="en-GB" dirty="0" smtClean="0"/>
              <a:t>Communication, time and project management</a:t>
            </a:r>
          </a:p>
          <a:p>
            <a:endParaRPr lang="en-GB" dirty="0" smtClean="0"/>
          </a:p>
          <a:p>
            <a:endParaRPr lang="en-GB" dirty="0" smtClean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648550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mv="urn:schemas-microsoft-com:mac:vml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The student experience – a STEM success story</a:t>
            </a:r>
            <a:endParaRPr lang="en-GB" dirty="0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107504" y="1916832"/>
            <a:ext cx="8928992" cy="3052936"/>
          </a:xfrm>
        </p:spPr>
        <p:txBody>
          <a:bodyPr>
            <a:normAutofit/>
          </a:bodyPr>
          <a:lstStyle/>
          <a:p>
            <a:r>
              <a:rPr lang="en-GB" sz="2800" dirty="0" smtClean="0"/>
              <a:t>“</a:t>
            </a:r>
            <a:r>
              <a:rPr lang="en-GB" sz="2800" dirty="0"/>
              <a:t>I have quite literally searched the world for an institution that offers this kind of tertiary education and from Australia to Europe I have been unsuccessful so thank you for your </a:t>
            </a:r>
            <a:r>
              <a:rPr lang="en-GB" sz="2800" dirty="0" smtClean="0"/>
              <a:t>efforts!  It's </a:t>
            </a:r>
            <a:r>
              <a:rPr lang="en-GB" sz="2800" dirty="0"/>
              <a:t>a huge step in the right direction</a:t>
            </a:r>
            <a:r>
              <a:rPr lang="en-GB" sz="2800" dirty="0" smtClean="0"/>
              <a:t>!”</a:t>
            </a:r>
            <a:endParaRPr lang="en-GB" sz="2800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808376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mv="urn:schemas-microsoft-com:mac:vml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The student experience – a STEM success story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107504" y="1844824"/>
            <a:ext cx="8928992" cy="4525963"/>
          </a:xfrm>
        </p:spPr>
        <p:txBody>
          <a:bodyPr>
            <a:normAutofit fontScale="92500"/>
          </a:bodyPr>
          <a:lstStyle/>
          <a:p>
            <a:r>
              <a:rPr lang="en-GB" dirty="0" smtClean="0"/>
              <a:t>“The course syllabus looks great!  Establishing the Hydrographic Academy is a great initiative!”</a:t>
            </a:r>
          </a:p>
          <a:p>
            <a:pPr marL="36576" indent="0">
              <a:buNone/>
            </a:pPr>
            <a:endParaRPr lang="en-GB" dirty="0" smtClean="0"/>
          </a:p>
          <a:p>
            <a:r>
              <a:rPr lang="en-GB" dirty="0" smtClean="0"/>
              <a:t>“It’s great to have all the materials to be able to access the lectures and notes as and when I have time.  It’s very comprehensive, there are a lot of materials and it’s a great opportunity for me to be able to study like this.”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774882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mv="urn:schemas-microsoft-com:mac:vml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The student experience – a STEM success story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107504" y="1844824"/>
            <a:ext cx="8928992" cy="4525963"/>
          </a:xfrm>
        </p:spPr>
        <p:txBody>
          <a:bodyPr>
            <a:normAutofit fontScale="85000" lnSpcReduction="20000"/>
          </a:bodyPr>
          <a:lstStyle/>
          <a:p>
            <a:r>
              <a:rPr lang="en-GB" dirty="0" smtClean="0"/>
              <a:t>“The content is easy to navigate through and it is very impressive.  I was thinking there may be some key areas where I would need some extra information but that wasn’t the case.  I am very impressed with the course content and materials”</a:t>
            </a:r>
          </a:p>
          <a:p>
            <a:pPr marL="36576" indent="0">
              <a:buNone/>
            </a:pPr>
            <a:endParaRPr lang="en-GB" dirty="0" smtClean="0"/>
          </a:p>
          <a:p>
            <a:r>
              <a:rPr lang="en-GB" dirty="0" smtClean="0"/>
              <a:t>“The Hydrographic Academy has given me the chance to fill a gap in my CV and develop my theoretical knowledge whilst helping me to progress my career within the industry”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133365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mv="urn:schemas-microsoft-com:mac:vml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603" y="292916"/>
            <a:ext cx="8820794" cy="627216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1043608" y="5524489"/>
            <a:ext cx="151216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050" dirty="0" smtClean="0">
                <a:solidFill>
                  <a:schemeClr val="bg1"/>
                </a:solidFill>
                <a:latin typeface="Myriad Pro" pitchFamily="34" charset="0"/>
                <a:cs typeface="Arial" pitchFamily="34" charset="0"/>
              </a:rPr>
              <a:t>Anthony Jenks</a:t>
            </a:r>
          </a:p>
          <a:p>
            <a:pPr algn="ctr"/>
            <a:endParaRPr lang="en-GB" sz="1050" dirty="0">
              <a:solidFill>
                <a:schemeClr val="bg1"/>
              </a:solidFill>
              <a:latin typeface="Myriad Pro" pitchFamily="34" charset="0"/>
              <a:cs typeface="Arial" pitchFamily="34" charset="0"/>
            </a:endParaRPr>
          </a:p>
          <a:p>
            <a:pPr algn="ctr"/>
            <a:r>
              <a:rPr lang="en-GB" sz="1050" dirty="0" smtClean="0">
                <a:solidFill>
                  <a:schemeClr val="bg1"/>
                </a:solidFill>
                <a:latin typeface="Myriad Pro" pitchFamily="34" charset="0"/>
                <a:cs typeface="Arial" pitchFamily="34" charset="0"/>
              </a:rPr>
              <a:t>1x academic to be recruited</a:t>
            </a:r>
            <a:endParaRPr lang="en-GB" sz="1050" dirty="0">
              <a:solidFill>
                <a:schemeClr val="bg1"/>
              </a:solidFill>
              <a:latin typeface="Myriad Pro" pitchFamily="34" charset="0"/>
              <a:cs typeface="Arial" pitchFamily="34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2915816" y="5524489"/>
            <a:ext cx="151216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050" dirty="0" smtClean="0">
                <a:solidFill>
                  <a:schemeClr val="bg1"/>
                </a:solidFill>
                <a:latin typeface="Myriad Pro" pitchFamily="34" charset="0"/>
                <a:cs typeface="Arial" pitchFamily="34" charset="0"/>
              </a:rPr>
              <a:t>Dr. Jason Truscott</a:t>
            </a:r>
          </a:p>
          <a:p>
            <a:pPr algn="ctr"/>
            <a:r>
              <a:rPr lang="en-GB" sz="1050" dirty="0" smtClean="0">
                <a:solidFill>
                  <a:schemeClr val="bg1"/>
                </a:solidFill>
                <a:latin typeface="Myriad Pro" pitchFamily="34" charset="0"/>
                <a:cs typeface="Arial" pitchFamily="34" charset="0"/>
              </a:rPr>
              <a:t>Jonathan Scott</a:t>
            </a:r>
          </a:p>
          <a:p>
            <a:pPr algn="ctr"/>
            <a:r>
              <a:rPr lang="en-GB" sz="1050" dirty="0" smtClean="0">
                <a:solidFill>
                  <a:schemeClr val="bg1"/>
                </a:solidFill>
                <a:latin typeface="Myriad Pro" pitchFamily="34" charset="0"/>
                <a:cs typeface="Arial" pitchFamily="34" charset="0"/>
              </a:rPr>
              <a:t>Rebecca Vickerstaff</a:t>
            </a:r>
          </a:p>
          <a:p>
            <a:pPr algn="ctr"/>
            <a:r>
              <a:rPr lang="en-GB" sz="1050" dirty="0" smtClean="0">
                <a:solidFill>
                  <a:schemeClr val="bg1"/>
                </a:solidFill>
                <a:latin typeface="Myriad Pro" pitchFamily="34" charset="0"/>
                <a:cs typeface="Arial" pitchFamily="34" charset="0"/>
              </a:rPr>
              <a:t>Luke Denner</a:t>
            </a:r>
            <a:endParaRPr lang="en-GB" sz="1050" dirty="0">
              <a:solidFill>
                <a:schemeClr val="bg1"/>
              </a:solidFill>
              <a:latin typeface="Myriad Pro" pitchFamily="34" charset="0"/>
              <a:cs typeface="Arial" pitchFamily="34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4860032" y="5686070"/>
            <a:ext cx="1440160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050" dirty="0" smtClean="0">
                <a:solidFill>
                  <a:schemeClr val="bg1"/>
                </a:solidFill>
                <a:latin typeface="Myriad Pro" pitchFamily="34" charset="0"/>
                <a:cs typeface="Arial" pitchFamily="34" charset="0"/>
              </a:rPr>
              <a:t>To be recruited as required</a:t>
            </a:r>
            <a:endParaRPr lang="en-GB" sz="1050" dirty="0">
              <a:solidFill>
                <a:schemeClr val="bg1"/>
              </a:solidFill>
              <a:latin typeface="Myriad Pro" pitchFamily="34" charset="0"/>
              <a:cs typeface="Arial" pitchFamily="34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6732240" y="5686070"/>
            <a:ext cx="1512168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050" dirty="0" smtClean="0">
                <a:solidFill>
                  <a:schemeClr val="bg1"/>
                </a:solidFill>
                <a:latin typeface="Myriad Pro" pitchFamily="34" charset="0"/>
                <a:cs typeface="Arial" pitchFamily="34" charset="0"/>
              </a:rPr>
              <a:t>Currently being recruited</a:t>
            </a:r>
            <a:endParaRPr lang="en-GB" sz="1050" dirty="0">
              <a:solidFill>
                <a:schemeClr val="bg1"/>
              </a:solidFill>
              <a:latin typeface="Myriad Pro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64132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5" descr="C:\Users\Jason\Dropbox\Hydrographic Academy\Jason\Logo\The_HA_Logo_ver5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074" y="858413"/>
            <a:ext cx="4101246" cy="41012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79692" y="3222546"/>
            <a:ext cx="3018835" cy="14880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603962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 advClick="0" advTm="2000">
        <p14:ripple/>
      </p:transition>
    </mc:Choice>
    <mc:Fallback xmlns="" xmlns:mv="urn:schemas-microsoft-com:mac:vml">
      <mp:transition xmlns:mp="http://schemas.microsoft.com/office/mac/powerpoint/2008/main" spd="slow" advClick="0" advTm="2000"/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Title 1"/>
          <p:cNvSpPr>
            <a:spLocks noGrp="1"/>
          </p:cNvSpPr>
          <p:nvPr>
            <p:ph type="title"/>
          </p:nvPr>
        </p:nvSpPr>
        <p:spPr>
          <a:xfrm>
            <a:off x="457199" y="44624"/>
            <a:ext cx="8003231" cy="1143000"/>
          </a:xfrm>
        </p:spPr>
        <p:txBody>
          <a:bodyPr vert="horz" lIns="45720" rIns="45720" anchor="ctr">
            <a:normAutofit/>
          </a:bodyPr>
          <a:lstStyle/>
          <a:p>
            <a:r>
              <a:rPr lang="en-GB" sz="3200" dirty="0" err="1"/>
              <a:t>DipHE</a:t>
            </a:r>
            <a:r>
              <a:rPr lang="en-GB" sz="3200" dirty="0"/>
              <a:t> Hydrography for Professionals</a:t>
            </a:r>
          </a:p>
        </p:txBody>
      </p:sp>
      <p:sp>
        <p:nvSpPr>
          <p:cNvPr id="28" name="Rectangle 27"/>
          <p:cNvSpPr/>
          <p:nvPr/>
        </p:nvSpPr>
        <p:spPr>
          <a:xfrm>
            <a:off x="319809" y="1485900"/>
            <a:ext cx="1068387" cy="646113"/>
          </a:xfrm>
          <a:prstGeom prst="rect">
            <a:avLst/>
          </a:prstGeom>
          <a:solidFill>
            <a:srgbClr val="CE44A0"/>
          </a:solidFill>
          <a:ln w="25400" cap="flat" cmpd="sng" algn="ctr">
            <a:solidFill>
              <a:srgbClr val="CE44A0">
                <a:shade val="50000"/>
              </a:srgbClr>
            </a:solidFill>
            <a:prstDash val="solid"/>
          </a:ln>
          <a:effectLst/>
        </p:spPr>
        <p:txBody>
          <a:bodyPr anchor="ctr"/>
          <a:lstStyle/>
          <a:p>
            <a:pPr algn="ctr">
              <a:defRPr/>
            </a:pPr>
            <a:r>
              <a:rPr lang="en-GB" sz="1400" kern="0" dirty="0">
                <a:solidFill>
                  <a:sysClr val="window" lastClr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</a:rPr>
              <a:t>Entry </a:t>
            </a:r>
          </a:p>
          <a:p>
            <a:pPr algn="ctr">
              <a:defRPr/>
            </a:pPr>
            <a:r>
              <a:rPr lang="en-GB" sz="1200" kern="0" dirty="0">
                <a:solidFill>
                  <a:sysClr val="window" lastClr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</a:rPr>
              <a:t>(Level 4)</a:t>
            </a:r>
          </a:p>
        </p:txBody>
      </p:sp>
      <p:sp>
        <p:nvSpPr>
          <p:cNvPr id="29" name="Rectangle 28">
            <a:hlinkClick r:id="rId3" action="ppaction://hlinkfile"/>
          </p:cNvPr>
          <p:cNvSpPr/>
          <p:nvPr/>
        </p:nvSpPr>
        <p:spPr>
          <a:xfrm>
            <a:off x="179513" y="3284984"/>
            <a:ext cx="1203922" cy="1677533"/>
          </a:xfrm>
          <a:prstGeom prst="rect">
            <a:avLst/>
          </a:prstGeom>
          <a:solidFill>
            <a:srgbClr val="4F81BD"/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anchor="ctr"/>
          <a:lstStyle/>
          <a:p>
            <a:pPr algn="ctr">
              <a:defRPr/>
            </a:pPr>
            <a:endParaRPr lang="en-GB" sz="1100" kern="0" dirty="0">
              <a:solidFill>
                <a:srgbClr val="FFFFFF"/>
              </a:solidFill>
              <a:latin typeface="Arial"/>
              <a:cs typeface="Arial" charset="0"/>
            </a:endParaRPr>
          </a:p>
          <a:p>
            <a:pPr algn="ctr">
              <a:defRPr/>
            </a:pPr>
            <a:r>
              <a:rPr lang="en-GB" sz="900" kern="0" dirty="0">
                <a:solidFill>
                  <a:sysClr val="window" lastClr="FFFFFF"/>
                </a:solidFill>
                <a:latin typeface="Arial Narrow" pitchFamily="34" charset="0"/>
              </a:rPr>
              <a:t>Mandatory introductory module</a:t>
            </a:r>
          </a:p>
          <a:p>
            <a:pPr algn="ctr">
              <a:defRPr/>
            </a:pPr>
            <a:r>
              <a:rPr lang="en-GB" sz="1100" kern="0" dirty="0">
                <a:solidFill>
                  <a:sysClr val="window" lastClr="FFFFFF"/>
                </a:solidFill>
                <a:latin typeface="Arial Narrow" pitchFamily="34" charset="0"/>
              </a:rPr>
              <a:t>'An Introduction to Hydrography and the Marine Environment' </a:t>
            </a:r>
          </a:p>
        </p:txBody>
      </p:sp>
      <p:sp>
        <p:nvSpPr>
          <p:cNvPr id="37" name="Right Arrow 36"/>
          <p:cNvSpPr/>
          <p:nvPr/>
        </p:nvSpPr>
        <p:spPr>
          <a:xfrm>
            <a:off x="196181" y="6086822"/>
            <a:ext cx="1366391" cy="672489"/>
          </a:xfrm>
          <a:prstGeom prst="rightArrow">
            <a:avLst/>
          </a:prstGeom>
          <a:solidFill>
            <a:srgbClr val="8064A2"/>
          </a:solidFill>
          <a:ln w="38100" cap="flat" cmpd="sng" algn="ctr">
            <a:solidFill>
              <a:sysClr val="window" lastClr="FFFFFF"/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r>
              <a:rPr lang="en-GB" sz="1100" b="1" kern="0" dirty="0">
                <a:solidFill>
                  <a:srgbClr val="FFFFFF"/>
                </a:solidFill>
                <a:latin typeface="Arial"/>
                <a:cs typeface="Arial" charset="0"/>
              </a:rPr>
              <a:t>10 </a:t>
            </a:r>
            <a:r>
              <a:rPr lang="en-GB" sz="1100" b="1" kern="0" dirty="0" smtClean="0">
                <a:solidFill>
                  <a:srgbClr val="FFFFFF"/>
                </a:solidFill>
                <a:latin typeface="Arial"/>
                <a:cs typeface="Arial" charset="0"/>
              </a:rPr>
              <a:t>Credits</a:t>
            </a:r>
            <a:endParaRPr lang="en-GB" sz="1100" b="1" kern="0" dirty="0">
              <a:solidFill>
                <a:srgbClr val="FFFFFF"/>
              </a:solidFill>
              <a:latin typeface="Arial"/>
              <a:cs typeface="Arial" charset="0"/>
            </a:endParaRPr>
          </a:p>
        </p:txBody>
      </p:sp>
      <p:sp>
        <p:nvSpPr>
          <p:cNvPr id="31" name="Left Brace 30"/>
          <p:cNvSpPr/>
          <p:nvPr/>
        </p:nvSpPr>
        <p:spPr>
          <a:xfrm>
            <a:off x="1547664" y="2271358"/>
            <a:ext cx="241300" cy="3549303"/>
          </a:xfrm>
          <a:prstGeom prst="leftBrace">
            <a:avLst/>
          </a:prstGeom>
          <a:noFill/>
          <a:ln w="76200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</a:ln>
          <a:effectLst/>
        </p:spPr>
        <p:txBody>
          <a:bodyPr anchor="ctr"/>
          <a:lstStyle/>
          <a:p>
            <a:pPr algn="ctr">
              <a:defRPr/>
            </a:pPr>
            <a:endParaRPr lang="en-GB" kern="0">
              <a:solidFill>
                <a:sysClr val="windowText" lastClr="000000"/>
              </a:solidFill>
              <a:latin typeface="Arial"/>
              <a:cs typeface="Arial" charset="0"/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179513" y="3275692"/>
            <a:ext cx="60903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1</a:t>
            </a:r>
            <a:endParaRPr lang="en-GB" sz="14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32" name="Rectangle 31"/>
          <p:cNvSpPr/>
          <p:nvPr/>
        </p:nvSpPr>
        <p:spPr>
          <a:xfrm>
            <a:off x="1798288" y="1484585"/>
            <a:ext cx="2701703" cy="647700"/>
          </a:xfrm>
          <a:prstGeom prst="rect">
            <a:avLst/>
          </a:prstGeom>
          <a:solidFill>
            <a:srgbClr val="CE44A0"/>
          </a:solidFill>
          <a:ln w="25400" cap="flat" cmpd="sng" algn="ctr">
            <a:solidFill>
              <a:srgbClr val="CE44A0">
                <a:shade val="50000"/>
              </a:srgbClr>
            </a:solidFill>
            <a:prstDash val="solid"/>
          </a:ln>
          <a:effectLst/>
        </p:spPr>
        <p:txBody>
          <a:bodyPr anchor="ctr"/>
          <a:lstStyle/>
          <a:p>
            <a:pPr algn="ctr">
              <a:defRPr/>
            </a:pPr>
            <a:r>
              <a:rPr lang="en-GB" sz="1400" kern="0" dirty="0" smtClean="0">
                <a:solidFill>
                  <a:sysClr val="window" lastClr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</a:rPr>
              <a:t>Stage 1 – Level 4</a:t>
            </a:r>
            <a:endParaRPr lang="en-GB" sz="1400" kern="0" dirty="0">
              <a:solidFill>
                <a:sysClr val="window" lastClr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</a:endParaRPr>
          </a:p>
        </p:txBody>
      </p:sp>
      <p:grpSp>
        <p:nvGrpSpPr>
          <p:cNvPr id="12" name="Group 11"/>
          <p:cNvGrpSpPr/>
          <p:nvPr/>
        </p:nvGrpSpPr>
        <p:grpSpPr>
          <a:xfrm>
            <a:off x="1831108" y="1988840"/>
            <a:ext cx="3524725" cy="4820428"/>
            <a:chOff x="1831108" y="1988840"/>
            <a:chExt cx="3524725" cy="4820428"/>
          </a:xfrm>
        </p:grpSpPr>
        <p:sp>
          <p:nvSpPr>
            <p:cNvPr id="45" name="Rectangle 44"/>
            <p:cNvSpPr/>
            <p:nvPr/>
          </p:nvSpPr>
          <p:spPr>
            <a:xfrm>
              <a:off x="2205546" y="4962284"/>
              <a:ext cx="1987122" cy="1114145"/>
            </a:xfrm>
            <a:prstGeom prst="rect">
              <a:avLst/>
            </a:prstGeom>
            <a:solidFill>
              <a:srgbClr val="1F497D"/>
            </a:solidFill>
            <a:ln w="25400" cap="flat" cmpd="sng" algn="ctr">
              <a:solidFill>
                <a:srgbClr val="4F81BD">
                  <a:shade val="50000"/>
                </a:srgbClr>
              </a:solidFill>
              <a:prstDash val="soli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GB" sz="1100" b="1" kern="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Arial" charset="0"/>
              </a:endParaRPr>
            </a:p>
            <a:p>
              <a:pPr algn="ctr">
                <a:defRPr/>
              </a:pPr>
              <a:r>
                <a:rPr lang="en-GB" sz="1100" kern="0" dirty="0" smtClean="0">
                  <a:solidFill>
                    <a:srgbClr val="FFFFFF"/>
                  </a:solidFill>
                  <a:latin typeface="Arial Narrow" pitchFamily="34" charset="0"/>
                  <a:cs typeface="Arial" charset="0"/>
                </a:rPr>
                <a:t>Practical </a:t>
              </a:r>
              <a:r>
                <a:rPr lang="en-GB" sz="1100" kern="0" dirty="0">
                  <a:solidFill>
                    <a:srgbClr val="FFFFFF"/>
                  </a:solidFill>
                  <a:latin typeface="Arial Narrow" pitchFamily="34" charset="0"/>
                  <a:cs typeface="Arial" charset="0"/>
                </a:rPr>
                <a:t>hydrographic surveying 1</a:t>
              </a:r>
            </a:p>
            <a:p>
              <a:pPr algn="ctr">
                <a:defRPr/>
              </a:pPr>
              <a:r>
                <a:rPr lang="en-GB" sz="1100" kern="0" dirty="0">
                  <a:solidFill>
                    <a:srgbClr val="FFFFFF"/>
                  </a:solidFill>
                  <a:latin typeface="Arial Narrow" pitchFamily="34" charset="0"/>
                  <a:cs typeface="Arial" charset="0"/>
                </a:rPr>
                <a:t>(2 week </a:t>
              </a:r>
              <a:r>
                <a:rPr lang="en-GB" sz="1100" kern="0" dirty="0" err="1" smtClean="0">
                  <a:solidFill>
                    <a:srgbClr val="FFFFFF"/>
                  </a:solidFill>
                  <a:latin typeface="Arial Narrow" pitchFamily="34" charset="0"/>
                  <a:cs typeface="Arial" charset="0"/>
                </a:rPr>
                <a:t>residential+exams</a:t>
              </a:r>
              <a:r>
                <a:rPr lang="en-GB" sz="1100" kern="0" dirty="0" smtClean="0">
                  <a:solidFill>
                    <a:srgbClr val="FFFFFF"/>
                  </a:solidFill>
                  <a:latin typeface="Arial"/>
                  <a:cs typeface="Arial" charset="0"/>
                </a:rPr>
                <a:t>)</a:t>
              </a:r>
              <a:endParaRPr lang="en-GB" sz="1100" kern="0" dirty="0">
                <a:solidFill>
                  <a:srgbClr val="FFFFFF"/>
                </a:solidFill>
                <a:latin typeface="Arial"/>
                <a:cs typeface="Arial" charset="0"/>
              </a:endParaRPr>
            </a:p>
          </p:txBody>
        </p:sp>
        <p:sp>
          <p:nvSpPr>
            <p:cNvPr id="30" name="Rectangle 29"/>
            <p:cNvSpPr/>
            <p:nvPr/>
          </p:nvSpPr>
          <p:spPr>
            <a:xfrm>
              <a:off x="1831108" y="3645024"/>
              <a:ext cx="1264418" cy="1178761"/>
            </a:xfrm>
            <a:prstGeom prst="rect">
              <a:avLst/>
            </a:prstGeom>
            <a:solidFill>
              <a:srgbClr val="4F81BD"/>
            </a:solidFill>
            <a:ln w="25400" cap="flat" cmpd="sng" algn="ctr">
              <a:solidFill>
                <a:srgbClr val="4F81BD">
                  <a:shade val="50000"/>
                </a:srgbClr>
              </a:solidFill>
              <a:prstDash val="soli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GB" sz="800" kern="0" dirty="0">
                <a:solidFill>
                  <a:srgbClr val="FFFFFF"/>
                </a:solidFill>
                <a:latin typeface="Arial"/>
                <a:cs typeface="Arial" charset="0"/>
              </a:endParaRPr>
            </a:p>
            <a:p>
              <a:pPr algn="ctr">
                <a:defRPr/>
              </a:pPr>
              <a:r>
                <a:rPr lang="en-GB" sz="1100" kern="0" dirty="0">
                  <a:solidFill>
                    <a:srgbClr val="FFFFFF"/>
                  </a:solidFill>
                  <a:latin typeface="Arial Narrow" pitchFamily="34" charset="0"/>
                  <a:cs typeface="Arial" charset="0"/>
                </a:rPr>
                <a:t>Fundamentals of </a:t>
              </a:r>
              <a:r>
                <a:rPr lang="en-GB" sz="1100" kern="0" dirty="0" smtClean="0">
                  <a:solidFill>
                    <a:srgbClr val="FFFFFF"/>
                  </a:solidFill>
                  <a:latin typeface="Arial Narrow" pitchFamily="34" charset="0"/>
                  <a:cs typeface="Arial" charset="0"/>
                </a:rPr>
                <a:t> Hydrographic  </a:t>
              </a:r>
              <a:r>
                <a:rPr lang="en-GB" sz="1100" kern="0" dirty="0">
                  <a:solidFill>
                    <a:srgbClr val="FFFFFF"/>
                  </a:solidFill>
                  <a:latin typeface="Arial Narrow" pitchFamily="34" charset="0"/>
                  <a:cs typeface="Arial" charset="0"/>
                </a:rPr>
                <a:t>survey practice</a:t>
              </a:r>
            </a:p>
          </p:txBody>
        </p:sp>
        <p:sp>
          <p:nvSpPr>
            <p:cNvPr id="57" name="TextBox 56"/>
            <p:cNvSpPr txBox="1"/>
            <p:nvPr/>
          </p:nvSpPr>
          <p:spPr>
            <a:xfrm>
              <a:off x="1855688" y="3645024"/>
              <a:ext cx="60903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  <a:cs typeface="Arial" pitchFamily="34" charset="0"/>
                </a:rPr>
                <a:t>U</a:t>
              </a:r>
              <a:r>
                <a:rPr lang="en-GB" sz="1400" b="1" dirty="0" smtClean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  <a:cs typeface="Arial" pitchFamily="34" charset="0"/>
                </a:rPr>
                <a:t>2</a:t>
              </a:r>
              <a:endParaRPr lang="en-GB" sz="14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9" name="TextBox 58"/>
            <p:cNvSpPr txBox="1"/>
            <p:nvPr/>
          </p:nvSpPr>
          <p:spPr>
            <a:xfrm>
              <a:off x="1924646" y="4540249"/>
              <a:ext cx="107168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200" b="1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  <a:cs typeface="Arial" pitchFamily="34" charset="0"/>
                </a:rPr>
                <a:t>3</a:t>
              </a:r>
              <a:r>
                <a:rPr lang="en-GB" sz="1200" b="1" dirty="0" smtClean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  <a:cs typeface="Arial" pitchFamily="34" charset="0"/>
                </a:rPr>
                <a:t>0 Credits</a:t>
              </a:r>
              <a:endParaRPr lang="en-GB" sz="12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0" name="TextBox 59"/>
            <p:cNvSpPr txBox="1"/>
            <p:nvPr/>
          </p:nvSpPr>
          <p:spPr>
            <a:xfrm>
              <a:off x="2205546" y="4970008"/>
              <a:ext cx="88998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  <a:cs typeface="Arial" pitchFamily="34" charset="0"/>
                </a:rPr>
                <a:t>U</a:t>
              </a:r>
              <a:r>
                <a:rPr lang="en-GB" sz="1400" b="1" dirty="0" smtClean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  <a:cs typeface="Arial" pitchFamily="34" charset="0"/>
                </a:rPr>
                <a:t>R1</a:t>
              </a:r>
              <a:endParaRPr lang="en-GB" sz="14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1" name="Left Brace 40"/>
            <p:cNvSpPr/>
            <p:nvPr/>
          </p:nvSpPr>
          <p:spPr>
            <a:xfrm>
              <a:off x="4659120" y="2284529"/>
              <a:ext cx="241300" cy="3549303"/>
            </a:xfrm>
            <a:prstGeom prst="leftBrace">
              <a:avLst/>
            </a:prstGeom>
            <a:noFill/>
            <a:ln w="76200" cap="flat" cmpd="sng" algn="ctr">
              <a:solidFill>
                <a:srgbClr val="4F81BD">
                  <a:shade val="95000"/>
                  <a:satMod val="105000"/>
                </a:srgbClr>
              </a:solidFill>
              <a:prstDash val="soli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GB" kern="0">
                <a:solidFill>
                  <a:sysClr val="windowText" lastClr="000000"/>
                </a:solidFill>
                <a:latin typeface="Arial"/>
                <a:cs typeface="Arial" charset="0"/>
              </a:endParaRPr>
            </a:p>
          </p:txBody>
        </p:sp>
        <p:sp>
          <p:nvSpPr>
            <p:cNvPr id="36" name="Right Arrow 35"/>
            <p:cNvSpPr/>
            <p:nvPr/>
          </p:nvSpPr>
          <p:spPr>
            <a:xfrm>
              <a:off x="2429291" y="6088543"/>
              <a:ext cx="1558923" cy="720725"/>
            </a:xfrm>
            <a:prstGeom prst="rightArrow">
              <a:avLst/>
            </a:prstGeom>
            <a:solidFill>
              <a:srgbClr val="8064A2"/>
            </a:solidFill>
            <a:ln w="38100" cap="flat" cmpd="sng" algn="ctr">
              <a:solidFill>
                <a:sysClr val="window" lastClr="FFFFFF"/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anchor="ctr"/>
            <a:lstStyle/>
            <a:p>
              <a:pPr algn="ctr">
                <a:defRPr/>
              </a:pPr>
              <a:r>
                <a:rPr lang="en-GB" sz="1100" b="1" kern="0" dirty="0" smtClean="0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/>
                  <a:cs typeface="Arial" charset="0"/>
                </a:rPr>
                <a:t>110 Credits</a:t>
              </a:r>
              <a:endParaRPr lang="en-GB" sz="11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 charset="0"/>
              </a:endParaRPr>
            </a:p>
          </p:txBody>
        </p:sp>
        <p:grpSp>
          <p:nvGrpSpPr>
            <p:cNvPr id="11" name="Group 10"/>
            <p:cNvGrpSpPr/>
            <p:nvPr/>
          </p:nvGrpSpPr>
          <p:grpSpPr>
            <a:xfrm>
              <a:off x="2568622" y="2295704"/>
              <a:ext cx="1249931" cy="1173462"/>
              <a:chOff x="2533167" y="2327546"/>
              <a:chExt cx="1249931" cy="1173462"/>
            </a:xfrm>
          </p:grpSpPr>
          <p:sp>
            <p:nvSpPr>
              <p:cNvPr id="27" name="Rectangle 26"/>
              <p:cNvSpPr/>
              <p:nvPr/>
            </p:nvSpPr>
            <p:spPr>
              <a:xfrm>
                <a:off x="2533167" y="2327858"/>
                <a:ext cx="1249931" cy="1167849"/>
              </a:xfrm>
              <a:prstGeom prst="rect">
                <a:avLst/>
              </a:prstGeom>
              <a:solidFill>
                <a:srgbClr val="4F81BD"/>
              </a:solidFill>
              <a:ln w="25400" cap="flat" cmpd="sng" algn="ctr">
                <a:solidFill>
                  <a:srgbClr val="4F81BD">
                    <a:shade val="50000"/>
                  </a:srgbClr>
                </a:solidFill>
                <a:prstDash val="solid"/>
              </a:ln>
              <a:effectLst/>
            </p:spPr>
            <p:txBody>
              <a:bodyPr anchor="ctr"/>
              <a:lstStyle/>
              <a:p>
                <a:pPr algn="ctr">
                  <a:defRPr/>
                </a:pPr>
                <a:r>
                  <a:rPr lang="en-GB" sz="1100" kern="0" dirty="0" smtClean="0">
                    <a:solidFill>
                      <a:srgbClr val="FFFFFF"/>
                    </a:solidFill>
                    <a:latin typeface="Arial Narrow" pitchFamily="34" charset="0"/>
                    <a:cs typeface="Arial" charset="0"/>
                  </a:rPr>
                  <a:t>Nautical science</a:t>
                </a:r>
                <a:endParaRPr lang="en-GB" sz="1100" kern="0" dirty="0">
                  <a:solidFill>
                    <a:srgbClr val="FFFFFF"/>
                  </a:solidFill>
                  <a:latin typeface="Arial Narrow" pitchFamily="34" charset="0"/>
                  <a:cs typeface="Arial" charset="0"/>
                </a:endParaRPr>
              </a:p>
            </p:txBody>
          </p:sp>
          <p:sp>
            <p:nvSpPr>
              <p:cNvPr id="2" name="TextBox 1"/>
              <p:cNvSpPr txBox="1"/>
              <p:nvPr/>
            </p:nvSpPr>
            <p:spPr>
              <a:xfrm>
                <a:off x="2546251" y="2327546"/>
                <a:ext cx="60903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1400" b="1" dirty="0" smtClean="0">
                    <a:solidFill>
                      <a:prstClr val="white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 pitchFamily="34" charset="0"/>
                    <a:cs typeface="Arial" pitchFamily="34" charset="0"/>
                  </a:rPr>
                  <a:t>U</a:t>
                </a:r>
                <a:r>
                  <a:rPr lang="en-GB" sz="1400" b="1" dirty="0">
                    <a:solidFill>
                      <a:prstClr val="white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 pitchFamily="34" charset="0"/>
                    <a:cs typeface="Arial" pitchFamily="34" charset="0"/>
                  </a:rPr>
                  <a:t>3</a:t>
                </a:r>
              </a:p>
            </p:txBody>
          </p:sp>
          <p:sp>
            <p:nvSpPr>
              <p:cNvPr id="53" name="TextBox 52"/>
              <p:cNvSpPr txBox="1"/>
              <p:nvPr/>
            </p:nvSpPr>
            <p:spPr>
              <a:xfrm>
                <a:off x="2547961" y="3224009"/>
                <a:ext cx="1235137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1200" b="1" dirty="0">
                    <a:solidFill>
                      <a:prstClr val="white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 pitchFamily="34" charset="0"/>
                    <a:cs typeface="Arial" pitchFamily="34" charset="0"/>
                  </a:rPr>
                  <a:t>3</a:t>
                </a:r>
                <a:r>
                  <a:rPr lang="en-GB" sz="1200" b="1" dirty="0" smtClean="0">
                    <a:solidFill>
                      <a:prstClr val="white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 pitchFamily="34" charset="0"/>
                    <a:cs typeface="Arial" pitchFamily="34" charset="0"/>
                  </a:rPr>
                  <a:t>0 Credits</a:t>
                </a:r>
                <a:endParaRPr lang="en-GB" sz="1200" b="1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  <a:cs typeface="Arial" pitchFamily="34" charset="0"/>
                </a:endParaRPr>
              </a:p>
            </p:txBody>
          </p:sp>
        </p:grpSp>
        <p:grpSp>
          <p:nvGrpSpPr>
            <p:cNvPr id="7" name="Group 6"/>
            <p:cNvGrpSpPr/>
            <p:nvPr/>
          </p:nvGrpSpPr>
          <p:grpSpPr>
            <a:xfrm>
              <a:off x="3275856" y="3644042"/>
              <a:ext cx="1264418" cy="1167849"/>
              <a:chOff x="3235574" y="3645024"/>
              <a:chExt cx="1264418" cy="1167849"/>
            </a:xfrm>
          </p:grpSpPr>
          <p:sp>
            <p:nvSpPr>
              <p:cNvPr id="33" name="Rectangle 32"/>
              <p:cNvSpPr/>
              <p:nvPr/>
            </p:nvSpPr>
            <p:spPr>
              <a:xfrm>
                <a:off x="3235574" y="3645024"/>
                <a:ext cx="1264418" cy="1167849"/>
              </a:xfrm>
              <a:prstGeom prst="rect">
                <a:avLst/>
              </a:prstGeom>
              <a:solidFill>
                <a:srgbClr val="4F81BD"/>
              </a:solidFill>
              <a:ln w="25400" cap="flat" cmpd="sng" algn="ctr">
                <a:solidFill>
                  <a:srgbClr val="4F81BD">
                    <a:shade val="50000"/>
                  </a:srgbClr>
                </a:solidFill>
                <a:prstDash val="solid"/>
              </a:ln>
              <a:effectLst/>
            </p:spPr>
            <p:txBody>
              <a:bodyPr anchor="ctr"/>
              <a:lstStyle/>
              <a:p>
                <a:pPr algn="ctr">
                  <a:defRPr/>
                </a:pPr>
                <a:endParaRPr lang="en-GB" sz="800" kern="0" dirty="0">
                  <a:solidFill>
                    <a:srgbClr val="FFFFFF"/>
                  </a:solidFill>
                  <a:latin typeface="Arial"/>
                  <a:cs typeface="Arial" charset="0"/>
                </a:endParaRPr>
              </a:p>
              <a:p>
                <a:pPr algn="ctr">
                  <a:defRPr/>
                </a:pPr>
                <a:r>
                  <a:rPr lang="en-GB" sz="1100" kern="0" dirty="0" smtClean="0">
                    <a:solidFill>
                      <a:srgbClr val="FFFFFF"/>
                    </a:solidFill>
                    <a:latin typeface="Arial Narrow" pitchFamily="34" charset="0"/>
                    <a:cs typeface="Arial" charset="0"/>
                  </a:rPr>
                  <a:t>Meteorology </a:t>
                </a:r>
                <a:r>
                  <a:rPr lang="en-GB" sz="1100" kern="0" dirty="0">
                    <a:solidFill>
                      <a:srgbClr val="FFFFFF"/>
                    </a:solidFill>
                    <a:latin typeface="Arial Narrow" pitchFamily="34" charset="0"/>
                    <a:cs typeface="Arial" charset="0"/>
                  </a:rPr>
                  <a:t>and oceanography </a:t>
                </a:r>
              </a:p>
              <a:p>
                <a:pPr algn="ctr">
                  <a:defRPr/>
                </a:pPr>
                <a:endParaRPr lang="en-GB" sz="800" kern="0" dirty="0">
                  <a:solidFill>
                    <a:srgbClr val="FFFFFF"/>
                  </a:solidFill>
                  <a:latin typeface="Arial"/>
                  <a:cs typeface="Arial" charset="0"/>
                </a:endParaRPr>
              </a:p>
            </p:txBody>
          </p:sp>
          <p:sp>
            <p:nvSpPr>
              <p:cNvPr id="56" name="TextBox 55"/>
              <p:cNvSpPr txBox="1"/>
              <p:nvPr/>
            </p:nvSpPr>
            <p:spPr>
              <a:xfrm>
                <a:off x="3235574" y="3675095"/>
                <a:ext cx="60903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1400" b="1" dirty="0" smtClean="0">
                    <a:solidFill>
                      <a:prstClr val="white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 pitchFamily="34" charset="0"/>
                    <a:cs typeface="Arial" pitchFamily="34" charset="0"/>
                  </a:rPr>
                  <a:t>U</a:t>
                </a:r>
                <a:r>
                  <a:rPr lang="en-GB" sz="1400" b="1" dirty="0">
                    <a:solidFill>
                      <a:prstClr val="white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 pitchFamily="34" charset="0"/>
                    <a:cs typeface="Arial" pitchFamily="34" charset="0"/>
                  </a:rPr>
                  <a:t>4</a:t>
                </a:r>
              </a:p>
            </p:txBody>
          </p:sp>
          <p:sp>
            <p:nvSpPr>
              <p:cNvPr id="58" name="TextBox 57"/>
              <p:cNvSpPr txBox="1"/>
              <p:nvPr/>
            </p:nvSpPr>
            <p:spPr>
              <a:xfrm>
                <a:off x="3331940" y="4510685"/>
                <a:ext cx="1071685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1200" b="1" dirty="0">
                    <a:solidFill>
                      <a:prstClr val="white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 pitchFamily="34" charset="0"/>
                    <a:cs typeface="Arial" pitchFamily="34" charset="0"/>
                  </a:rPr>
                  <a:t>3</a:t>
                </a:r>
                <a:r>
                  <a:rPr lang="en-GB" sz="1200" b="1" dirty="0" smtClean="0">
                    <a:solidFill>
                      <a:prstClr val="white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 pitchFamily="34" charset="0"/>
                    <a:cs typeface="Arial" pitchFamily="34" charset="0"/>
                  </a:rPr>
                  <a:t>0 Credits</a:t>
                </a:r>
                <a:endParaRPr lang="en-GB" sz="1200" b="1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  <a:cs typeface="Arial" pitchFamily="34" charset="0"/>
                </a:endParaRPr>
              </a:p>
            </p:txBody>
          </p:sp>
        </p:grpSp>
        <p:grpSp>
          <p:nvGrpSpPr>
            <p:cNvPr id="6" name="Group 5"/>
            <p:cNvGrpSpPr/>
            <p:nvPr/>
          </p:nvGrpSpPr>
          <p:grpSpPr>
            <a:xfrm>
              <a:off x="4203706" y="1988840"/>
              <a:ext cx="1152127" cy="1090264"/>
              <a:chOff x="4203706" y="2339316"/>
              <a:chExt cx="1152127" cy="1090264"/>
            </a:xfrm>
          </p:grpSpPr>
          <p:sp>
            <p:nvSpPr>
              <p:cNvPr id="26" name="7-Point Star 25"/>
              <p:cNvSpPr/>
              <p:nvPr/>
            </p:nvSpPr>
            <p:spPr>
              <a:xfrm>
                <a:off x="4203706" y="2339316"/>
                <a:ext cx="1152127" cy="1090264"/>
              </a:xfrm>
              <a:prstGeom prst="star7">
                <a:avLst/>
              </a:prstGeom>
              <a:solidFill>
                <a:srgbClr val="00B0F0"/>
              </a:solidFill>
              <a:ln w="38100" cap="flat" cmpd="sng" algn="ctr">
                <a:solidFill>
                  <a:schemeClr val="tx2">
                    <a:lumMod val="25000"/>
                  </a:schemeClr>
                </a:solidFill>
                <a:prstDash val="solid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p:spPr>
            <p:txBody>
              <a:bodyPr rtlCol="0" anchor="ctr"/>
              <a:lstStyle/>
              <a:p>
                <a:pPr algn="ctr">
                  <a:defRPr/>
                </a:pPr>
                <a:endParaRPr lang="en-GB" sz="1000" b="1" kern="0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/>
                </a:endParaRPr>
              </a:p>
            </p:txBody>
          </p:sp>
          <p:sp>
            <p:nvSpPr>
              <p:cNvPr id="4" name="TextBox 3"/>
              <p:cNvSpPr txBox="1"/>
              <p:nvPr/>
            </p:nvSpPr>
            <p:spPr>
              <a:xfrm>
                <a:off x="4315068" y="2622838"/>
                <a:ext cx="880685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1200" b="1" dirty="0" err="1" smtClean="0">
                    <a:solidFill>
                      <a:srgbClr val="3B3B3B"/>
                    </a:solidFill>
                    <a:latin typeface="Arial Narrow" pitchFamily="34" charset="0"/>
                  </a:rPr>
                  <a:t>CertHE</a:t>
                </a:r>
                <a:r>
                  <a:rPr lang="en-GB" sz="1200" b="1" dirty="0" smtClean="0">
                    <a:solidFill>
                      <a:srgbClr val="3B3B3B"/>
                    </a:solidFill>
                    <a:latin typeface="Arial Narrow" pitchFamily="34" charset="0"/>
                  </a:rPr>
                  <a:t> Award</a:t>
                </a:r>
                <a:endParaRPr lang="en-GB" sz="1200" b="1" dirty="0">
                  <a:solidFill>
                    <a:srgbClr val="3B3B3B"/>
                  </a:solidFill>
                  <a:latin typeface="Arial Narrow" pitchFamily="34" charset="0"/>
                </a:endParaRPr>
              </a:p>
            </p:txBody>
          </p:sp>
        </p:grpSp>
        <p:sp>
          <p:nvSpPr>
            <p:cNvPr id="47" name="TextBox 46"/>
            <p:cNvSpPr txBox="1"/>
            <p:nvPr/>
          </p:nvSpPr>
          <p:spPr>
            <a:xfrm>
              <a:off x="2194508" y="5799430"/>
              <a:ext cx="199816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200" b="1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  <a:cs typeface="Arial" pitchFamily="34" charset="0"/>
                </a:rPr>
                <a:t>2</a:t>
              </a:r>
              <a:r>
                <a:rPr lang="en-GB" sz="1200" b="1" dirty="0" smtClean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  <a:cs typeface="Arial" pitchFamily="34" charset="0"/>
                </a:rPr>
                <a:t>0 Credits</a:t>
              </a:r>
              <a:endParaRPr lang="en-GB" sz="12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14" name="Group 13"/>
          <p:cNvGrpSpPr/>
          <p:nvPr/>
        </p:nvGrpSpPr>
        <p:grpSpPr>
          <a:xfrm>
            <a:off x="8049592" y="1485900"/>
            <a:ext cx="1033136" cy="5327476"/>
            <a:chOff x="8049592" y="1485900"/>
            <a:chExt cx="1033136" cy="5327476"/>
          </a:xfrm>
        </p:grpSpPr>
        <p:sp>
          <p:nvSpPr>
            <p:cNvPr id="50" name="Right Arrow 49"/>
            <p:cNvSpPr/>
            <p:nvPr/>
          </p:nvSpPr>
          <p:spPr>
            <a:xfrm>
              <a:off x="8049592" y="6032756"/>
              <a:ext cx="1033136" cy="780620"/>
            </a:xfrm>
            <a:prstGeom prst="rightArrow">
              <a:avLst/>
            </a:prstGeom>
            <a:solidFill>
              <a:schemeClr val="tx1">
                <a:lumMod val="65000"/>
              </a:schemeClr>
            </a:solidFill>
            <a:ln w="25400" cap="flat" cmpd="sng" algn="ctr">
              <a:solidFill>
                <a:schemeClr val="accent6">
                  <a:lumMod val="60000"/>
                  <a:lumOff val="40000"/>
                </a:schemeClr>
              </a:solidFill>
              <a:prstDash val="solid"/>
            </a:ln>
            <a:effectLst/>
          </p:spPr>
          <p:txBody>
            <a:bodyPr anchor="ctr"/>
            <a:lstStyle/>
            <a:p>
              <a:pPr algn="ctr"/>
              <a:r>
                <a:rPr lang="en-GB" sz="1200" kern="0" dirty="0">
                  <a:solidFill>
                    <a:sysClr val="window" lastClr="FFFFFF"/>
                  </a:solidFill>
                  <a:latin typeface="Arial"/>
                </a:rPr>
                <a:t>8</a:t>
              </a:r>
              <a:r>
                <a:rPr lang="en-GB" sz="1200" kern="0" dirty="0" smtClean="0">
                  <a:solidFill>
                    <a:sysClr val="window" lastClr="FFFFFF"/>
                  </a:solidFill>
                  <a:latin typeface="Arial"/>
                </a:rPr>
                <a:t>0/120 </a:t>
              </a:r>
              <a:r>
                <a:rPr lang="en-GB" sz="1200" kern="0" dirty="0">
                  <a:solidFill>
                    <a:sysClr val="window" lastClr="FFFFFF"/>
                  </a:solidFill>
                  <a:latin typeface="Arial"/>
                </a:rPr>
                <a:t>Credits</a:t>
              </a:r>
            </a:p>
          </p:txBody>
        </p:sp>
        <p:sp>
          <p:nvSpPr>
            <p:cNvPr id="71" name="Rectangle 70"/>
            <p:cNvSpPr/>
            <p:nvPr/>
          </p:nvSpPr>
          <p:spPr>
            <a:xfrm>
              <a:off x="8125668" y="1485900"/>
              <a:ext cx="893465" cy="647700"/>
            </a:xfrm>
            <a:prstGeom prst="rect">
              <a:avLst/>
            </a:prstGeom>
            <a:solidFill>
              <a:schemeClr val="tx1">
                <a:lumMod val="65000"/>
              </a:schemeClr>
            </a:solidFill>
            <a:ln w="25400" cap="flat" cmpd="sng" algn="ctr">
              <a:solidFill>
                <a:schemeClr val="accent6">
                  <a:lumMod val="60000"/>
                  <a:lumOff val="40000"/>
                </a:schemeClr>
              </a:solidFill>
              <a:prstDash val="solid"/>
            </a:ln>
            <a:effectLst/>
          </p:spPr>
          <p:txBody>
            <a:bodyPr anchor="ctr"/>
            <a:lstStyle/>
            <a:p>
              <a:pPr algn="ctr">
                <a:defRPr/>
              </a:pPr>
              <a:r>
                <a:rPr lang="en-GB" sz="1200" kern="0" dirty="0" smtClean="0">
                  <a:solidFill>
                    <a:sysClr val="window" lastClr="FFFFFF"/>
                  </a:solidFill>
                  <a:latin typeface="Arial"/>
                </a:rPr>
                <a:t>Stage 3 Level 6</a:t>
              </a:r>
              <a:endParaRPr lang="en-GB" sz="1200" kern="0" dirty="0">
                <a:solidFill>
                  <a:sysClr val="window" lastClr="FFFFFF"/>
                </a:solidFill>
                <a:latin typeface="Arial"/>
              </a:endParaRPr>
            </a:p>
          </p:txBody>
        </p:sp>
        <p:sp>
          <p:nvSpPr>
            <p:cNvPr id="49" name="Rectangle 48"/>
            <p:cNvSpPr/>
            <p:nvPr/>
          </p:nvSpPr>
          <p:spPr>
            <a:xfrm>
              <a:off x="8049592" y="2962219"/>
              <a:ext cx="969541" cy="2544370"/>
            </a:xfrm>
            <a:prstGeom prst="rect">
              <a:avLst/>
            </a:prstGeom>
            <a:solidFill>
              <a:schemeClr val="tx1">
                <a:lumMod val="65000"/>
              </a:schemeClr>
            </a:solidFill>
            <a:ln w="25400" cap="flat" cmpd="sng" algn="ctr">
              <a:solidFill>
                <a:schemeClr val="accent6">
                  <a:lumMod val="60000"/>
                  <a:lumOff val="40000"/>
                </a:schemeClr>
              </a:solidFill>
              <a:prstDash val="solid"/>
            </a:ln>
            <a:effectLst/>
          </p:spPr>
          <p:txBody>
            <a:bodyPr anchor="ctr"/>
            <a:lstStyle/>
            <a:p>
              <a:pPr algn="ctr"/>
              <a:r>
                <a:rPr lang="en-GB" sz="1200" b="1" kern="0" dirty="0">
                  <a:solidFill>
                    <a:sysClr val="window" lastClr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/>
                </a:rPr>
                <a:t>Route to</a:t>
              </a:r>
            </a:p>
            <a:p>
              <a:pPr algn="ctr"/>
              <a:r>
                <a:rPr lang="en-GB" sz="1200" b="1" kern="0" dirty="0">
                  <a:solidFill>
                    <a:sysClr val="window" lastClr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/>
                </a:rPr>
                <a:t>BSc/</a:t>
              </a:r>
              <a:r>
                <a:rPr lang="en-GB" sz="1200" b="1" kern="0" dirty="0" err="1">
                  <a:solidFill>
                    <a:sysClr val="window" lastClr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/>
                </a:rPr>
                <a:t>hons</a:t>
              </a:r>
              <a:endParaRPr lang="en-GB" sz="1200" b="1" kern="0" dirty="0">
                <a:solidFill>
                  <a:sysClr val="window" lastClr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</a:endParaRPr>
            </a:p>
            <a:p>
              <a:pPr algn="ctr"/>
              <a:r>
                <a:rPr lang="en-GB" sz="1200" kern="0" dirty="0">
                  <a:solidFill>
                    <a:sysClr val="window" lastClr="FFFFFF"/>
                  </a:solidFill>
                  <a:latin typeface="Arial"/>
                </a:rPr>
                <a:t>Full time study </a:t>
              </a:r>
              <a:r>
                <a:rPr lang="en-GB" sz="1200" kern="0" dirty="0" smtClean="0">
                  <a:solidFill>
                    <a:sysClr val="window" lastClr="FFFFFF"/>
                  </a:solidFill>
                  <a:latin typeface="Arial"/>
                </a:rPr>
                <a:t>or part time study outside the HA</a:t>
              </a:r>
              <a:endParaRPr lang="en-GB" sz="1200" kern="0" dirty="0">
                <a:solidFill>
                  <a:sysClr val="window" lastClr="FFFFFF"/>
                </a:solidFill>
                <a:latin typeface="Arial"/>
              </a:endParaRPr>
            </a:p>
          </p:txBody>
        </p:sp>
      </p:grpSp>
      <p:sp>
        <p:nvSpPr>
          <p:cNvPr id="42" name="Rectangle 41"/>
          <p:cNvSpPr/>
          <p:nvPr/>
        </p:nvSpPr>
        <p:spPr>
          <a:xfrm>
            <a:off x="5004047" y="1485900"/>
            <a:ext cx="2620185" cy="647700"/>
          </a:xfrm>
          <a:prstGeom prst="rect">
            <a:avLst/>
          </a:prstGeom>
          <a:solidFill>
            <a:srgbClr val="CE44A0"/>
          </a:solidFill>
          <a:ln w="25400" cap="flat" cmpd="sng" algn="ctr">
            <a:solidFill>
              <a:srgbClr val="CE44A0">
                <a:shade val="50000"/>
              </a:srgbClr>
            </a:solidFill>
            <a:prstDash val="solid"/>
          </a:ln>
          <a:effectLst/>
        </p:spPr>
        <p:txBody>
          <a:bodyPr anchor="ctr"/>
          <a:lstStyle/>
          <a:p>
            <a:pPr algn="ctr">
              <a:defRPr/>
            </a:pPr>
            <a:r>
              <a:rPr lang="en-GB" sz="1400" kern="0" dirty="0" smtClean="0">
                <a:solidFill>
                  <a:sysClr val="window" lastClr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</a:rPr>
              <a:t>Stage 2 – Level 5</a:t>
            </a:r>
            <a:endParaRPr lang="en-GB" sz="1400" kern="0" dirty="0">
              <a:solidFill>
                <a:sysClr val="window" lastClr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</a:endParaRPr>
          </a:p>
        </p:txBody>
      </p:sp>
      <p:grpSp>
        <p:nvGrpSpPr>
          <p:cNvPr id="15" name="Group 14"/>
          <p:cNvGrpSpPr/>
          <p:nvPr/>
        </p:nvGrpSpPr>
        <p:grpSpPr>
          <a:xfrm>
            <a:off x="4926539" y="1988840"/>
            <a:ext cx="3533892" cy="4808315"/>
            <a:chOff x="4926539" y="1988840"/>
            <a:chExt cx="3533892" cy="4808315"/>
          </a:xfrm>
        </p:grpSpPr>
        <p:sp>
          <p:nvSpPr>
            <p:cNvPr id="35" name="Right Arrow 34"/>
            <p:cNvSpPr/>
            <p:nvPr/>
          </p:nvSpPr>
          <p:spPr>
            <a:xfrm>
              <a:off x="5656504" y="6076430"/>
              <a:ext cx="1465184" cy="720725"/>
            </a:xfrm>
            <a:prstGeom prst="rightArrow">
              <a:avLst/>
            </a:prstGeom>
            <a:solidFill>
              <a:srgbClr val="8064A2"/>
            </a:solidFill>
            <a:ln w="38100" cap="flat" cmpd="sng" algn="ctr">
              <a:solidFill>
                <a:sysClr val="window" lastClr="FFFFFF"/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anchor="ctr"/>
            <a:lstStyle/>
            <a:p>
              <a:pPr algn="ctr">
                <a:defRPr/>
              </a:pPr>
              <a:r>
                <a:rPr lang="en-GB" sz="1100" b="1" kern="0" dirty="0" smtClean="0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/>
                  <a:cs typeface="Arial" charset="0"/>
                </a:rPr>
                <a:t>120 Credits</a:t>
              </a:r>
              <a:endParaRPr lang="en-GB" sz="11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 charset="0"/>
              </a:endParaRPr>
            </a:p>
          </p:txBody>
        </p:sp>
        <p:sp>
          <p:nvSpPr>
            <p:cNvPr id="62" name="Left Brace 61"/>
            <p:cNvSpPr/>
            <p:nvPr/>
          </p:nvSpPr>
          <p:spPr>
            <a:xfrm>
              <a:off x="7740352" y="2271358"/>
              <a:ext cx="241300" cy="3549303"/>
            </a:xfrm>
            <a:prstGeom prst="leftBrace">
              <a:avLst/>
            </a:prstGeom>
            <a:noFill/>
            <a:ln w="76200" cap="flat" cmpd="sng" algn="ctr">
              <a:solidFill>
                <a:srgbClr val="4F81BD">
                  <a:shade val="95000"/>
                  <a:satMod val="105000"/>
                </a:srgbClr>
              </a:solidFill>
              <a:prstDash val="soli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GB" kern="0">
                <a:solidFill>
                  <a:sysClr val="windowText" lastClr="000000"/>
                </a:solidFill>
                <a:latin typeface="Arial"/>
                <a:cs typeface="Arial" charset="0"/>
              </a:endParaRPr>
            </a:p>
          </p:txBody>
        </p:sp>
        <p:grpSp>
          <p:nvGrpSpPr>
            <p:cNvPr id="10" name="Group 9"/>
            <p:cNvGrpSpPr/>
            <p:nvPr/>
          </p:nvGrpSpPr>
          <p:grpSpPr>
            <a:xfrm>
              <a:off x="5580112" y="2305053"/>
              <a:ext cx="1307145" cy="1184922"/>
              <a:chOff x="5580112" y="2305053"/>
              <a:chExt cx="1307145" cy="1184922"/>
            </a:xfrm>
          </p:grpSpPr>
          <p:sp>
            <p:nvSpPr>
              <p:cNvPr id="34" name="Rectangle 33"/>
              <p:cNvSpPr/>
              <p:nvPr/>
            </p:nvSpPr>
            <p:spPr>
              <a:xfrm>
                <a:off x="5580112" y="2327546"/>
                <a:ext cx="1249931" cy="1143355"/>
              </a:xfrm>
              <a:prstGeom prst="rect">
                <a:avLst/>
              </a:prstGeom>
              <a:solidFill>
                <a:srgbClr val="4F81BD"/>
              </a:solidFill>
              <a:ln w="25400" cap="flat" cmpd="sng" algn="ctr">
                <a:solidFill>
                  <a:srgbClr val="4F81BD">
                    <a:shade val="50000"/>
                  </a:srgbClr>
                </a:solidFill>
                <a:prstDash val="solid"/>
              </a:ln>
              <a:effectLst/>
            </p:spPr>
            <p:txBody>
              <a:bodyPr anchor="ctr"/>
              <a:lstStyle/>
              <a:p>
                <a:pPr algn="ctr">
                  <a:defRPr/>
                </a:pPr>
                <a:r>
                  <a:rPr lang="en-GB" sz="1100" kern="0" dirty="0" smtClean="0">
                    <a:solidFill>
                      <a:srgbClr val="FFFFFF"/>
                    </a:solidFill>
                    <a:latin typeface="Arial Narrow" pitchFamily="34" charset="0"/>
                    <a:cs typeface="Arial" charset="0"/>
                  </a:rPr>
                  <a:t>Hydrographic </a:t>
                </a:r>
                <a:r>
                  <a:rPr lang="en-GB" sz="1100" kern="0" dirty="0">
                    <a:solidFill>
                      <a:srgbClr val="FFFFFF"/>
                    </a:solidFill>
                    <a:latin typeface="Arial Narrow" pitchFamily="34" charset="0"/>
                    <a:cs typeface="Arial" charset="0"/>
                  </a:rPr>
                  <a:t>survey </a:t>
                </a:r>
                <a:r>
                  <a:rPr lang="en-GB" sz="1100" kern="0" dirty="0" smtClean="0">
                    <a:solidFill>
                      <a:srgbClr val="FFFFFF"/>
                    </a:solidFill>
                    <a:latin typeface="Arial Narrow" pitchFamily="34" charset="0"/>
                    <a:cs typeface="Arial" charset="0"/>
                  </a:rPr>
                  <a:t>management and charting</a:t>
                </a:r>
                <a:endParaRPr lang="en-GB" sz="1100" b="1" kern="0" dirty="0">
                  <a:solidFill>
                    <a:srgbClr val="FFFFFF"/>
                  </a:solidFill>
                  <a:latin typeface="Arial Narrow" pitchFamily="34" charset="0"/>
                  <a:cs typeface="Arial" charset="0"/>
                </a:endParaRPr>
              </a:p>
            </p:txBody>
          </p:sp>
          <p:sp>
            <p:nvSpPr>
              <p:cNvPr id="63" name="TextBox 62"/>
              <p:cNvSpPr txBox="1"/>
              <p:nvPr/>
            </p:nvSpPr>
            <p:spPr>
              <a:xfrm>
                <a:off x="5651026" y="2305053"/>
                <a:ext cx="60903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1400" b="1" dirty="0">
                    <a:solidFill>
                      <a:prstClr val="white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 pitchFamily="34" charset="0"/>
                    <a:cs typeface="Arial" pitchFamily="34" charset="0"/>
                  </a:rPr>
                  <a:t>U</a:t>
                </a:r>
                <a:r>
                  <a:rPr lang="en-GB" sz="1400" b="1" dirty="0" smtClean="0">
                    <a:solidFill>
                      <a:prstClr val="white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 pitchFamily="34" charset="0"/>
                    <a:cs typeface="Arial" pitchFamily="34" charset="0"/>
                  </a:rPr>
                  <a:t>6</a:t>
                </a:r>
                <a:endParaRPr lang="en-GB" sz="1400" b="1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4" name="TextBox 63"/>
              <p:cNvSpPr txBox="1"/>
              <p:nvPr/>
            </p:nvSpPr>
            <p:spPr>
              <a:xfrm>
                <a:off x="5652120" y="3212976"/>
                <a:ext cx="1235137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1200" b="1" dirty="0" smtClean="0">
                    <a:solidFill>
                      <a:prstClr val="white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 pitchFamily="34" charset="0"/>
                    <a:cs typeface="Arial" pitchFamily="34" charset="0"/>
                  </a:rPr>
                  <a:t>30 Credits</a:t>
                </a:r>
                <a:endParaRPr lang="en-GB" sz="1200" b="1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  <a:cs typeface="Arial" pitchFamily="34" charset="0"/>
                </a:endParaRPr>
              </a:p>
            </p:txBody>
          </p:sp>
        </p:grpSp>
        <p:grpSp>
          <p:nvGrpSpPr>
            <p:cNvPr id="8" name="Group 7"/>
            <p:cNvGrpSpPr/>
            <p:nvPr/>
          </p:nvGrpSpPr>
          <p:grpSpPr>
            <a:xfrm>
              <a:off x="4926539" y="3688846"/>
              <a:ext cx="1307145" cy="1141413"/>
              <a:chOff x="4932040" y="3596273"/>
              <a:chExt cx="1307145" cy="1141413"/>
            </a:xfrm>
          </p:grpSpPr>
          <p:sp>
            <p:nvSpPr>
              <p:cNvPr id="38" name="Rectangle 37"/>
              <p:cNvSpPr/>
              <p:nvPr/>
            </p:nvSpPr>
            <p:spPr>
              <a:xfrm>
                <a:off x="4932040" y="3604594"/>
                <a:ext cx="1235137" cy="1133092"/>
              </a:xfrm>
              <a:prstGeom prst="rect">
                <a:avLst/>
              </a:prstGeom>
              <a:solidFill>
                <a:srgbClr val="4F81BD"/>
              </a:solidFill>
              <a:ln w="25400" cap="flat" cmpd="sng" algn="ctr">
                <a:solidFill>
                  <a:srgbClr val="4F81BD">
                    <a:shade val="50000"/>
                  </a:srgbClr>
                </a:solidFill>
                <a:prstDash val="solid"/>
              </a:ln>
              <a:effectLst/>
            </p:spPr>
            <p:txBody>
              <a:bodyPr anchor="ctr"/>
              <a:lstStyle/>
              <a:p>
                <a:pPr algn="ctr">
                  <a:defRPr/>
                </a:pPr>
                <a:endParaRPr lang="en-GB" sz="1100" kern="0" dirty="0" smtClean="0">
                  <a:solidFill>
                    <a:srgbClr val="FFFFFF"/>
                  </a:solidFill>
                  <a:latin typeface="Arial Narrow" pitchFamily="34" charset="0"/>
                  <a:cs typeface="Arial" charset="0"/>
                </a:endParaRPr>
              </a:p>
              <a:p>
                <a:pPr algn="ctr">
                  <a:defRPr/>
                </a:pPr>
                <a:r>
                  <a:rPr lang="en-GB" sz="1100" kern="0" dirty="0" smtClean="0">
                    <a:solidFill>
                      <a:srgbClr val="FFFFFF"/>
                    </a:solidFill>
                    <a:latin typeface="Arial Narrow" pitchFamily="34" charset="0"/>
                    <a:cs typeface="Arial" charset="0"/>
                  </a:rPr>
                  <a:t>Underwater acoustics and sonar</a:t>
                </a:r>
              </a:p>
              <a:p>
                <a:pPr algn="ctr">
                  <a:defRPr/>
                </a:pPr>
                <a:endParaRPr lang="en-GB" sz="1100" kern="0" dirty="0">
                  <a:solidFill>
                    <a:srgbClr val="FFFFFF"/>
                  </a:solidFill>
                  <a:latin typeface="Arial Narrow" pitchFamily="34" charset="0"/>
                  <a:cs typeface="Arial" charset="0"/>
                </a:endParaRPr>
              </a:p>
            </p:txBody>
          </p:sp>
          <p:sp>
            <p:nvSpPr>
              <p:cNvPr id="65" name="TextBox 64"/>
              <p:cNvSpPr txBox="1"/>
              <p:nvPr/>
            </p:nvSpPr>
            <p:spPr>
              <a:xfrm>
                <a:off x="5004048" y="4460687"/>
                <a:ext cx="1235137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1200" b="1" dirty="0">
                    <a:solidFill>
                      <a:prstClr val="white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 pitchFamily="34" charset="0"/>
                    <a:cs typeface="Arial" pitchFamily="34" charset="0"/>
                  </a:rPr>
                  <a:t>3</a:t>
                </a:r>
                <a:r>
                  <a:rPr lang="en-GB" sz="1200" b="1" dirty="0" smtClean="0">
                    <a:solidFill>
                      <a:prstClr val="white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 pitchFamily="34" charset="0"/>
                    <a:cs typeface="Arial" pitchFamily="34" charset="0"/>
                  </a:rPr>
                  <a:t>0 Credits</a:t>
                </a:r>
                <a:endParaRPr lang="en-GB" sz="1200" b="1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7" name="TextBox 66"/>
              <p:cNvSpPr txBox="1"/>
              <p:nvPr/>
            </p:nvSpPr>
            <p:spPr>
              <a:xfrm>
                <a:off x="5004048" y="3596273"/>
                <a:ext cx="60903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1400" b="1" dirty="0">
                    <a:solidFill>
                      <a:prstClr val="white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 pitchFamily="34" charset="0"/>
                    <a:cs typeface="Arial" pitchFamily="34" charset="0"/>
                  </a:rPr>
                  <a:t>U</a:t>
                </a:r>
                <a:r>
                  <a:rPr lang="en-GB" sz="1400" b="1" dirty="0" smtClean="0">
                    <a:solidFill>
                      <a:prstClr val="white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 pitchFamily="34" charset="0"/>
                    <a:cs typeface="Arial" pitchFamily="34" charset="0"/>
                  </a:rPr>
                  <a:t>5</a:t>
                </a:r>
                <a:endParaRPr lang="en-GB" sz="1400" b="1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  <a:cs typeface="Arial" pitchFamily="34" charset="0"/>
                </a:endParaRPr>
              </a:p>
            </p:txBody>
          </p:sp>
        </p:grpSp>
        <p:grpSp>
          <p:nvGrpSpPr>
            <p:cNvPr id="9" name="Group 8"/>
            <p:cNvGrpSpPr/>
            <p:nvPr/>
          </p:nvGrpSpPr>
          <p:grpSpPr>
            <a:xfrm>
              <a:off x="6335216" y="3697167"/>
              <a:ext cx="1324041" cy="1141413"/>
              <a:chOff x="6300192" y="3596273"/>
              <a:chExt cx="1324041" cy="1141413"/>
            </a:xfrm>
          </p:grpSpPr>
          <p:sp>
            <p:nvSpPr>
              <p:cNvPr id="39" name="Rectangle 38"/>
              <p:cNvSpPr/>
              <p:nvPr/>
            </p:nvSpPr>
            <p:spPr>
              <a:xfrm>
                <a:off x="6300192" y="3596273"/>
                <a:ext cx="1268930" cy="1141413"/>
              </a:xfrm>
              <a:prstGeom prst="rect">
                <a:avLst/>
              </a:prstGeom>
              <a:solidFill>
                <a:srgbClr val="4F81BD"/>
              </a:solidFill>
              <a:ln w="25400" cap="flat" cmpd="sng" algn="ctr">
                <a:solidFill>
                  <a:srgbClr val="4F81BD">
                    <a:shade val="50000"/>
                  </a:srgbClr>
                </a:solidFill>
                <a:prstDash val="solid"/>
              </a:ln>
              <a:effectLst/>
            </p:spPr>
            <p:txBody>
              <a:bodyPr anchor="ctr"/>
              <a:lstStyle/>
              <a:p>
                <a:pPr algn="ctr">
                  <a:defRPr/>
                </a:pPr>
                <a:r>
                  <a:rPr lang="en-GB" sz="1100" kern="0" dirty="0" smtClean="0">
                    <a:solidFill>
                      <a:srgbClr val="FFFFFF"/>
                    </a:solidFill>
                    <a:latin typeface="Arial Narrow" pitchFamily="34" charset="0"/>
                    <a:cs typeface="Arial" charset="0"/>
                  </a:rPr>
                  <a:t>Work-related project</a:t>
                </a:r>
                <a:r>
                  <a:rPr lang="en-GB" sz="1100" kern="0" dirty="0">
                    <a:solidFill>
                      <a:srgbClr val="FFFFFF"/>
                    </a:solidFill>
                    <a:latin typeface="Arial Narrow" pitchFamily="34" charset="0"/>
                    <a:cs typeface="Arial" charset="0"/>
                  </a:rPr>
                  <a:t>, based </a:t>
                </a:r>
                <a:r>
                  <a:rPr lang="en-GB" sz="1100" kern="0" dirty="0" smtClean="0">
                    <a:solidFill>
                      <a:srgbClr val="FFFFFF"/>
                    </a:solidFill>
                    <a:latin typeface="Arial Narrow" pitchFamily="34" charset="0"/>
                    <a:cs typeface="Arial" charset="0"/>
                  </a:rPr>
                  <a:t>on IHO </a:t>
                </a:r>
                <a:r>
                  <a:rPr lang="en-GB" sz="1100" kern="0" dirty="0">
                    <a:solidFill>
                      <a:srgbClr val="FFFFFF"/>
                    </a:solidFill>
                    <a:latin typeface="Arial Narrow" pitchFamily="34" charset="0"/>
                    <a:cs typeface="Arial" charset="0"/>
                  </a:rPr>
                  <a:t>optional units</a:t>
                </a:r>
              </a:p>
            </p:txBody>
          </p:sp>
          <p:sp>
            <p:nvSpPr>
              <p:cNvPr id="66" name="TextBox 65"/>
              <p:cNvSpPr txBox="1"/>
              <p:nvPr/>
            </p:nvSpPr>
            <p:spPr>
              <a:xfrm>
                <a:off x="6389096" y="4460687"/>
                <a:ext cx="1235137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1200" b="1" dirty="0">
                    <a:solidFill>
                      <a:prstClr val="white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 pitchFamily="34" charset="0"/>
                    <a:cs typeface="Arial" pitchFamily="34" charset="0"/>
                  </a:rPr>
                  <a:t>4</a:t>
                </a:r>
                <a:r>
                  <a:rPr lang="en-GB" sz="1200" b="1" dirty="0" smtClean="0">
                    <a:solidFill>
                      <a:prstClr val="white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 pitchFamily="34" charset="0"/>
                    <a:cs typeface="Arial" pitchFamily="34" charset="0"/>
                  </a:rPr>
                  <a:t>0 Credits</a:t>
                </a:r>
                <a:endParaRPr lang="en-GB" sz="1200" b="1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8" name="TextBox 67"/>
              <p:cNvSpPr txBox="1"/>
              <p:nvPr/>
            </p:nvSpPr>
            <p:spPr>
              <a:xfrm>
                <a:off x="6371216" y="3596273"/>
                <a:ext cx="60903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1400" b="1" dirty="0">
                    <a:solidFill>
                      <a:prstClr val="white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 pitchFamily="34" charset="0"/>
                    <a:cs typeface="Arial" pitchFamily="34" charset="0"/>
                  </a:rPr>
                  <a:t>U</a:t>
                </a:r>
                <a:r>
                  <a:rPr lang="en-GB" sz="1400" b="1" dirty="0" smtClean="0">
                    <a:solidFill>
                      <a:prstClr val="white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 pitchFamily="34" charset="0"/>
                    <a:cs typeface="Arial" pitchFamily="34" charset="0"/>
                  </a:rPr>
                  <a:t>7</a:t>
                </a:r>
                <a:endParaRPr lang="en-GB" sz="1400" b="1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  <a:cs typeface="Arial" pitchFamily="34" charset="0"/>
                </a:endParaRPr>
              </a:p>
            </p:txBody>
          </p:sp>
        </p:grpSp>
        <p:sp>
          <p:nvSpPr>
            <p:cNvPr id="69" name="Rectangle 68"/>
            <p:cNvSpPr/>
            <p:nvPr/>
          </p:nvSpPr>
          <p:spPr>
            <a:xfrm>
              <a:off x="5364088" y="4970008"/>
              <a:ext cx="1989846" cy="1062748"/>
            </a:xfrm>
            <a:prstGeom prst="rect">
              <a:avLst/>
            </a:prstGeom>
            <a:solidFill>
              <a:srgbClr val="1F497D"/>
            </a:solidFill>
            <a:ln w="25400" cap="flat" cmpd="sng" algn="ctr">
              <a:solidFill>
                <a:srgbClr val="4F81BD">
                  <a:shade val="50000"/>
                </a:srgbClr>
              </a:solidFill>
              <a:prstDash val="soli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GB" sz="1100" b="1" kern="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Arial" charset="0"/>
              </a:endParaRPr>
            </a:p>
            <a:p>
              <a:pPr algn="ctr">
                <a:defRPr/>
              </a:pPr>
              <a:r>
                <a:rPr lang="en-GB" sz="1100" kern="0" dirty="0" smtClean="0">
                  <a:solidFill>
                    <a:srgbClr val="FFFFFF"/>
                  </a:solidFill>
                  <a:latin typeface="Arial Narrow" pitchFamily="34" charset="0"/>
                  <a:cs typeface="Arial" charset="0"/>
                </a:rPr>
                <a:t>Practical </a:t>
              </a:r>
              <a:r>
                <a:rPr lang="en-GB" sz="1100" kern="0" dirty="0">
                  <a:solidFill>
                    <a:srgbClr val="FFFFFF"/>
                  </a:solidFill>
                  <a:latin typeface="Arial Narrow" pitchFamily="34" charset="0"/>
                  <a:cs typeface="Arial" charset="0"/>
                </a:rPr>
                <a:t>hydrographic surveying </a:t>
              </a:r>
              <a:r>
                <a:rPr lang="en-GB" sz="1100" kern="0" dirty="0" smtClean="0">
                  <a:solidFill>
                    <a:srgbClr val="FFFFFF"/>
                  </a:solidFill>
                  <a:latin typeface="Arial Narrow" pitchFamily="34" charset="0"/>
                  <a:cs typeface="Arial" charset="0"/>
                </a:rPr>
                <a:t>2</a:t>
              </a:r>
              <a:endParaRPr lang="en-GB" sz="1100" kern="0" dirty="0">
                <a:solidFill>
                  <a:srgbClr val="FFFFFF"/>
                </a:solidFill>
                <a:latin typeface="Arial Narrow" pitchFamily="34" charset="0"/>
                <a:cs typeface="Arial" charset="0"/>
              </a:endParaRPr>
            </a:p>
            <a:p>
              <a:pPr algn="ctr">
                <a:defRPr/>
              </a:pPr>
              <a:r>
                <a:rPr lang="en-GB" sz="1100" kern="0" dirty="0">
                  <a:solidFill>
                    <a:srgbClr val="FFFFFF"/>
                  </a:solidFill>
                  <a:latin typeface="Arial Narrow" pitchFamily="34" charset="0"/>
                  <a:cs typeface="Arial" charset="0"/>
                </a:rPr>
                <a:t>(2 week </a:t>
              </a:r>
              <a:r>
                <a:rPr lang="en-GB" sz="1100" kern="0" dirty="0" err="1" smtClean="0">
                  <a:solidFill>
                    <a:srgbClr val="FFFFFF"/>
                  </a:solidFill>
                  <a:latin typeface="Arial Narrow" pitchFamily="34" charset="0"/>
                  <a:cs typeface="Arial" charset="0"/>
                </a:rPr>
                <a:t>residential+exams</a:t>
              </a:r>
              <a:r>
                <a:rPr lang="en-GB" sz="1100" kern="0" dirty="0" smtClean="0">
                  <a:solidFill>
                    <a:srgbClr val="FFFFFF"/>
                  </a:solidFill>
                  <a:latin typeface="Arial"/>
                  <a:cs typeface="Arial" charset="0"/>
                </a:rPr>
                <a:t>)</a:t>
              </a:r>
              <a:endParaRPr lang="en-GB" sz="1100" kern="0" dirty="0">
                <a:solidFill>
                  <a:srgbClr val="FFFFFF"/>
                </a:solidFill>
                <a:latin typeface="Arial"/>
                <a:cs typeface="Arial" charset="0"/>
              </a:endParaRPr>
            </a:p>
          </p:txBody>
        </p:sp>
        <p:sp>
          <p:nvSpPr>
            <p:cNvPr id="70" name="TextBox 69"/>
            <p:cNvSpPr txBox="1"/>
            <p:nvPr/>
          </p:nvSpPr>
          <p:spPr>
            <a:xfrm>
              <a:off x="5390466" y="4970008"/>
              <a:ext cx="88998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  <a:cs typeface="Arial" pitchFamily="34" charset="0"/>
                </a:rPr>
                <a:t>U</a:t>
              </a:r>
              <a:r>
                <a:rPr lang="en-GB" sz="1400" b="1" dirty="0" smtClean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  <a:cs typeface="Arial" pitchFamily="34" charset="0"/>
                </a:rPr>
                <a:t>R2</a:t>
              </a:r>
              <a:endParaRPr lang="en-GB" sz="14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8" name="TextBox 47"/>
            <p:cNvSpPr txBox="1"/>
            <p:nvPr/>
          </p:nvSpPr>
          <p:spPr>
            <a:xfrm>
              <a:off x="5355774" y="5755757"/>
              <a:ext cx="199816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200" b="1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  <a:cs typeface="Arial" pitchFamily="34" charset="0"/>
                </a:rPr>
                <a:t>2</a:t>
              </a:r>
              <a:r>
                <a:rPr lang="en-GB" sz="1200" b="1" dirty="0" smtClean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  <a:cs typeface="Arial" pitchFamily="34" charset="0"/>
                </a:rPr>
                <a:t>0 Credits</a:t>
              </a:r>
              <a:endParaRPr lang="en-GB" sz="12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endParaRPr>
            </a:p>
          </p:txBody>
        </p:sp>
        <p:grpSp>
          <p:nvGrpSpPr>
            <p:cNvPr id="5" name="Group 4"/>
            <p:cNvGrpSpPr/>
            <p:nvPr/>
          </p:nvGrpSpPr>
          <p:grpSpPr>
            <a:xfrm>
              <a:off x="7308304" y="1988840"/>
              <a:ext cx="1152127" cy="1090264"/>
              <a:chOff x="7464833" y="2305053"/>
              <a:chExt cx="1152127" cy="1090264"/>
            </a:xfrm>
          </p:grpSpPr>
          <p:sp>
            <p:nvSpPr>
              <p:cNvPr id="72" name="7-Point Star 71"/>
              <p:cNvSpPr/>
              <p:nvPr/>
            </p:nvSpPr>
            <p:spPr>
              <a:xfrm>
                <a:off x="7464833" y="2305053"/>
                <a:ext cx="1152127" cy="1090264"/>
              </a:xfrm>
              <a:prstGeom prst="star7">
                <a:avLst/>
              </a:prstGeom>
              <a:solidFill>
                <a:srgbClr val="00B0F0"/>
              </a:solidFill>
              <a:ln w="38100" cap="flat" cmpd="sng" algn="ctr">
                <a:solidFill>
                  <a:schemeClr val="tx2">
                    <a:lumMod val="25000"/>
                  </a:schemeClr>
                </a:solidFill>
                <a:prstDash val="solid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p:spPr>
            <p:txBody>
              <a:bodyPr rtlCol="0" anchor="ctr"/>
              <a:lstStyle/>
              <a:p>
                <a:pPr algn="ctr">
                  <a:defRPr/>
                </a:pPr>
                <a:endParaRPr lang="en-GB" sz="1000" b="1" kern="0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/>
                </a:endParaRPr>
              </a:p>
            </p:txBody>
          </p:sp>
          <p:sp>
            <p:nvSpPr>
              <p:cNvPr id="73" name="TextBox 72"/>
              <p:cNvSpPr txBox="1"/>
              <p:nvPr/>
            </p:nvSpPr>
            <p:spPr>
              <a:xfrm>
                <a:off x="7549728" y="2525075"/>
                <a:ext cx="996205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1200" b="1" dirty="0" smtClean="0">
                    <a:solidFill>
                      <a:srgbClr val="3B3B3B"/>
                    </a:solidFill>
                    <a:latin typeface="Arial Narrow" pitchFamily="34" charset="0"/>
                  </a:rPr>
                  <a:t>IHO CAT B</a:t>
                </a:r>
              </a:p>
              <a:p>
                <a:pPr algn="ctr"/>
                <a:r>
                  <a:rPr lang="en-GB" sz="1200" b="1" dirty="0" smtClean="0">
                    <a:solidFill>
                      <a:srgbClr val="3B3B3B"/>
                    </a:solidFill>
                    <a:latin typeface="Arial Narrow" pitchFamily="34" charset="0"/>
                  </a:rPr>
                  <a:t>+ </a:t>
                </a:r>
                <a:r>
                  <a:rPr lang="en-GB" sz="1200" b="1" dirty="0" err="1" smtClean="0">
                    <a:solidFill>
                      <a:srgbClr val="3B3B3B"/>
                    </a:solidFill>
                    <a:latin typeface="Arial Narrow" pitchFamily="34" charset="0"/>
                  </a:rPr>
                  <a:t>DipHE</a:t>
                </a:r>
                <a:r>
                  <a:rPr lang="en-GB" sz="1200" b="1" dirty="0" smtClean="0">
                    <a:solidFill>
                      <a:srgbClr val="3B3B3B"/>
                    </a:solidFill>
                    <a:latin typeface="Arial Narrow" pitchFamily="34" charset="0"/>
                  </a:rPr>
                  <a:t> Award</a:t>
                </a:r>
              </a:p>
            </p:txBody>
          </p:sp>
        </p:grpSp>
      </p:grpSp>
      <p:sp>
        <p:nvSpPr>
          <p:cNvPr id="51" name="TextBox 50"/>
          <p:cNvSpPr txBox="1"/>
          <p:nvPr/>
        </p:nvSpPr>
        <p:spPr>
          <a:xfrm>
            <a:off x="252700" y="4685285"/>
            <a:ext cx="107168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1</a:t>
            </a:r>
            <a:r>
              <a:rPr lang="en-GB" sz="12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0 Credits</a:t>
            </a:r>
            <a:endParaRPr lang="en-GB" sz="12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139108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/>
          <p:cNvGrpSpPr/>
          <p:nvPr/>
        </p:nvGrpSpPr>
        <p:grpSpPr>
          <a:xfrm>
            <a:off x="7926981" y="1196752"/>
            <a:ext cx="1092152" cy="5177510"/>
            <a:chOff x="7926981" y="1196752"/>
            <a:chExt cx="1092152" cy="5177510"/>
          </a:xfrm>
        </p:grpSpPr>
        <p:sp>
          <p:nvSpPr>
            <p:cNvPr id="61" name="Rectangle 60"/>
            <p:cNvSpPr/>
            <p:nvPr/>
          </p:nvSpPr>
          <p:spPr>
            <a:xfrm>
              <a:off x="7962310" y="2406794"/>
              <a:ext cx="1056823" cy="2544370"/>
            </a:xfrm>
            <a:prstGeom prst="rect">
              <a:avLst/>
            </a:prstGeom>
            <a:solidFill>
              <a:schemeClr val="tx1">
                <a:lumMod val="65000"/>
              </a:schemeClr>
            </a:solidFill>
            <a:ln w="25400" cap="flat" cmpd="sng" algn="ctr">
              <a:solidFill>
                <a:schemeClr val="accent6">
                  <a:lumMod val="60000"/>
                  <a:lumOff val="40000"/>
                </a:schemeClr>
              </a:solidFill>
              <a:prstDash val="solid"/>
            </a:ln>
            <a:effectLst/>
          </p:spPr>
          <p:txBody>
            <a:bodyPr anchor="ctr"/>
            <a:lstStyle/>
            <a:p>
              <a:pPr algn="ctr"/>
              <a:r>
                <a:rPr lang="en-GB" sz="1200" b="1" kern="0" dirty="0">
                  <a:solidFill>
                    <a:sysClr val="window" lastClr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/>
                </a:rPr>
                <a:t>MSc dissertation (based on IHO optional units)</a:t>
              </a:r>
            </a:p>
          </p:txBody>
        </p:sp>
        <p:sp>
          <p:nvSpPr>
            <p:cNvPr id="71" name="Right Arrow 70"/>
            <p:cNvSpPr/>
            <p:nvPr/>
          </p:nvSpPr>
          <p:spPr>
            <a:xfrm>
              <a:off x="8061374" y="5653537"/>
              <a:ext cx="957759" cy="720725"/>
            </a:xfrm>
            <a:prstGeom prst="rightArrow">
              <a:avLst/>
            </a:prstGeom>
            <a:solidFill>
              <a:schemeClr val="tx1">
                <a:lumMod val="65000"/>
              </a:schemeClr>
            </a:solidFill>
            <a:ln w="25400" cap="flat" cmpd="sng" algn="ctr">
              <a:solidFill>
                <a:schemeClr val="accent6">
                  <a:lumMod val="60000"/>
                  <a:lumOff val="40000"/>
                </a:schemeClr>
              </a:solidFill>
              <a:prstDash val="solid"/>
            </a:ln>
            <a:effectLst/>
          </p:spPr>
          <p:txBody>
            <a:bodyPr anchor="ctr"/>
            <a:lstStyle/>
            <a:p>
              <a:pPr algn="ctr"/>
              <a:r>
                <a:rPr lang="en-GB" sz="1200" kern="0" dirty="0">
                  <a:solidFill>
                    <a:sysClr val="window" lastClr="FFFFFF"/>
                  </a:solidFill>
                  <a:latin typeface="Arial"/>
                </a:rPr>
                <a:t>60 Credits</a:t>
              </a:r>
            </a:p>
          </p:txBody>
        </p:sp>
        <p:sp>
          <p:nvSpPr>
            <p:cNvPr id="74" name="TextBox 73"/>
            <p:cNvSpPr txBox="1"/>
            <p:nvPr/>
          </p:nvSpPr>
          <p:spPr>
            <a:xfrm>
              <a:off x="7935578" y="2437164"/>
              <a:ext cx="60903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  <a:cs typeface="Arial" pitchFamily="34" charset="0"/>
                </a:rPr>
                <a:t>P6</a:t>
              </a:r>
              <a:endParaRPr lang="en-GB" sz="1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0" name="Rectangle 79"/>
            <p:cNvSpPr/>
            <p:nvPr/>
          </p:nvSpPr>
          <p:spPr>
            <a:xfrm>
              <a:off x="7926981" y="1196752"/>
              <a:ext cx="969541" cy="647700"/>
            </a:xfrm>
            <a:prstGeom prst="rect">
              <a:avLst/>
            </a:prstGeom>
            <a:solidFill>
              <a:schemeClr val="tx1">
                <a:lumMod val="65000"/>
              </a:schemeClr>
            </a:solidFill>
            <a:ln w="25400" cap="flat" cmpd="sng" algn="ctr">
              <a:solidFill>
                <a:schemeClr val="accent6">
                  <a:lumMod val="60000"/>
                  <a:lumOff val="40000"/>
                </a:schemeClr>
              </a:solidFill>
              <a:prstDash val="solid"/>
            </a:ln>
            <a:effectLst/>
          </p:spPr>
          <p:txBody>
            <a:bodyPr anchor="ctr"/>
            <a:lstStyle/>
            <a:p>
              <a:pPr algn="ctr"/>
              <a:r>
                <a:rPr lang="en-GB" sz="1200" kern="0" dirty="0">
                  <a:solidFill>
                    <a:sysClr val="window" lastClr="FFFFFF"/>
                  </a:solidFill>
                  <a:latin typeface="Arial"/>
                </a:rPr>
                <a:t>Level 7 MSc</a:t>
              </a:r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2195737" y="1196752"/>
            <a:ext cx="3312366" cy="5189350"/>
            <a:chOff x="2195737" y="1196752"/>
            <a:chExt cx="3312366" cy="5189350"/>
          </a:xfrm>
        </p:grpSpPr>
        <p:sp>
          <p:nvSpPr>
            <p:cNvPr id="41" name="Left Brace 40"/>
            <p:cNvSpPr/>
            <p:nvPr/>
          </p:nvSpPr>
          <p:spPr>
            <a:xfrm>
              <a:off x="4811390" y="1996696"/>
              <a:ext cx="241300" cy="3549303"/>
            </a:xfrm>
            <a:prstGeom prst="leftBrace">
              <a:avLst/>
            </a:prstGeom>
            <a:noFill/>
            <a:ln w="76200" cap="flat" cmpd="sng" algn="ctr">
              <a:solidFill>
                <a:srgbClr val="4F81BD">
                  <a:shade val="95000"/>
                  <a:satMod val="105000"/>
                </a:srgbClr>
              </a:solidFill>
              <a:prstDash val="soli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GB" kern="0">
                <a:solidFill>
                  <a:sysClr val="windowText" lastClr="000000"/>
                </a:solidFill>
                <a:latin typeface="Arial"/>
                <a:cs typeface="Arial" charset="0"/>
              </a:endParaRPr>
            </a:p>
          </p:txBody>
        </p:sp>
        <p:sp>
          <p:nvSpPr>
            <p:cNvPr id="31" name="Left Brace 30"/>
            <p:cNvSpPr/>
            <p:nvPr/>
          </p:nvSpPr>
          <p:spPr>
            <a:xfrm>
              <a:off x="2195737" y="1983525"/>
              <a:ext cx="241300" cy="3549303"/>
            </a:xfrm>
            <a:prstGeom prst="leftBrace">
              <a:avLst/>
            </a:prstGeom>
            <a:noFill/>
            <a:ln w="76200" cap="flat" cmpd="sng" algn="ctr">
              <a:solidFill>
                <a:srgbClr val="4F81BD">
                  <a:shade val="95000"/>
                  <a:satMod val="105000"/>
                </a:srgbClr>
              </a:solidFill>
              <a:prstDash val="soli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GB" kern="0">
                <a:solidFill>
                  <a:sysClr val="windowText" lastClr="000000"/>
                </a:solidFill>
                <a:latin typeface="Arial"/>
                <a:cs typeface="Arial" charset="0"/>
              </a:endParaRPr>
            </a:p>
          </p:txBody>
        </p:sp>
        <p:sp>
          <p:nvSpPr>
            <p:cNvPr id="32" name="Rectangle 31"/>
            <p:cNvSpPr/>
            <p:nvPr/>
          </p:nvSpPr>
          <p:spPr>
            <a:xfrm>
              <a:off x="2446362" y="1196752"/>
              <a:ext cx="2189926" cy="647700"/>
            </a:xfrm>
            <a:prstGeom prst="rect">
              <a:avLst/>
            </a:prstGeom>
            <a:solidFill>
              <a:srgbClr val="CE44A0"/>
            </a:solidFill>
            <a:ln w="25400" cap="flat" cmpd="sng" algn="ctr">
              <a:solidFill>
                <a:srgbClr val="CE44A0">
                  <a:shade val="50000"/>
                </a:srgbClr>
              </a:solidFill>
              <a:prstDash val="solid"/>
            </a:ln>
            <a:effectLst/>
          </p:spPr>
          <p:txBody>
            <a:bodyPr anchor="ctr"/>
            <a:lstStyle/>
            <a:p>
              <a:pPr algn="ctr">
                <a:defRPr/>
              </a:pPr>
              <a:r>
                <a:rPr lang="en-GB" sz="1400" kern="0" dirty="0">
                  <a:solidFill>
                    <a:sysClr val="window" lastClr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/>
                </a:rPr>
                <a:t>Level 7 – PG Cert</a:t>
              </a:r>
            </a:p>
          </p:txBody>
        </p:sp>
        <p:sp>
          <p:nvSpPr>
            <p:cNvPr id="36" name="Right Arrow 35"/>
            <p:cNvSpPr/>
            <p:nvPr/>
          </p:nvSpPr>
          <p:spPr>
            <a:xfrm>
              <a:off x="2761863" y="5665377"/>
              <a:ext cx="1558923" cy="720725"/>
            </a:xfrm>
            <a:prstGeom prst="rightArrow">
              <a:avLst/>
            </a:prstGeom>
            <a:solidFill>
              <a:srgbClr val="8064A2"/>
            </a:solidFill>
            <a:ln w="38100" cap="flat" cmpd="sng" algn="ctr">
              <a:solidFill>
                <a:sysClr val="window" lastClr="FFFFFF"/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anchor="ctr"/>
            <a:lstStyle/>
            <a:p>
              <a:pPr algn="ctr">
                <a:defRPr/>
              </a:pPr>
              <a:r>
                <a:rPr lang="en-GB" sz="1100" b="1" kern="0" dirty="0" smtClean="0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/>
                  <a:cs typeface="Arial" charset="0"/>
                </a:rPr>
                <a:t>60 Credits</a:t>
              </a:r>
              <a:endParaRPr lang="en-GB" sz="11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 charset="0"/>
              </a:endParaRPr>
            </a:p>
          </p:txBody>
        </p:sp>
        <p:grpSp>
          <p:nvGrpSpPr>
            <p:cNvPr id="3" name="Group 2"/>
            <p:cNvGrpSpPr/>
            <p:nvPr/>
          </p:nvGrpSpPr>
          <p:grpSpPr>
            <a:xfrm>
              <a:off x="2538118" y="3390684"/>
              <a:ext cx="1287026" cy="1173462"/>
              <a:chOff x="3181240" y="2039713"/>
              <a:chExt cx="1287026" cy="1173462"/>
            </a:xfrm>
          </p:grpSpPr>
          <p:sp>
            <p:nvSpPr>
              <p:cNvPr id="27" name="Rectangle 26"/>
              <p:cNvSpPr/>
              <p:nvPr/>
            </p:nvSpPr>
            <p:spPr>
              <a:xfrm>
                <a:off x="3181240" y="2039713"/>
                <a:ext cx="1287026" cy="1168161"/>
              </a:xfrm>
              <a:prstGeom prst="rect">
                <a:avLst/>
              </a:prstGeom>
              <a:solidFill>
                <a:srgbClr val="4F81BD"/>
              </a:solidFill>
              <a:ln w="25400" cap="flat" cmpd="sng" algn="ctr">
                <a:solidFill>
                  <a:srgbClr val="4F81BD">
                    <a:shade val="50000"/>
                  </a:srgbClr>
                </a:solidFill>
                <a:prstDash val="solid"/>
              </a:ln>
              <a:effectLst/>
            </p:spPr>
            <p:txBody>
              <a:bodyPr anchor="ctr"/>
              <a:lstStyle/>
              <a:p>
                <a:pPr algn="ctr">
                  <a:defRPr/>
                </a:pPr>
                <a:r>
                  <a:rPr lang="en-GB" sz="1100" kern="0" dirty="0" smtClean="0">
                    <a:solidFill>
                      <a:srgbClr val="FFFFFF"/>
                    </a:solidFill>
                    <a:latin typeface="Arial Narrow" pitchFamily="34" charset="0"/>
                    <a:cs typeface="Arial" charset="0"/>
                  </a:rPr>
                  <a:t>Advanced hydrographic survey practice</a:t>
                </a:r>
                <a:endParaRPr lang="en-GB" sz="1100" kern="0" dirty="0">
                  <a:solidFill>
                    <a:srgbClr val="FFFFFF"/>
                  </a:solidFill>
                  <a:latin typeface="Arial Narrow" pitchFamily="34" charset="0"/>
                  <a:cs typeface="Arial" charset="0"/>
                </a:endParaRPr>
              </a:p>
            </p:txBody>
          </p:sp>
          <p:sp>
            <p:nvSpPr>
              <p:cNvPr id="2" name="TextBox 1"/>
              <p:cNvSpPr txBox="1"/>
              <p:nvPr/>
            </p:nvSpPr>
            <p:spPr>
              <a:xfrm>
                <a:off x="3194324" y="2039713"/>
                <a:ext cx="60903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1400" b="1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 pitchFamily="34" charset="0"/>
                    <a:cs typeface="Arial" pitchFamily="34" charset="0"/>
                  </a:rPr>
                  <a:t>P2</a:t>
                </a:r>
                <a:endParaRPr lang="en-GB" sz="14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3" name="TextBox 52"/>
              <p:cNvSpPr txBox="1"/>
              <p:nvPr/>
            </p:nvSpPr>
            <p:spPr>
              <a:xfrm>
                <a:off x="3196034" y="2936176"/>
                <a:ext cx="1235137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1200" b="1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 pitchFamily="34" charset="0"/>
                    <a:cs typeface="Arial" pitchFamily="34" charset="0"/>
                  </a:rPr>
                  <a:t>20 Credits</a:t>
                </a:r>
                <a:endParaRPr lang="en-GB" sz="12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  <a:cs typeface="Arial" pitchFamily="34" charset="0"/>
                </a:endParaRPr>
              </a:p>
            </p:txBody>
          </p:sp>
        </p:grpSp>
        <p:grpSp>
          <p:nvGrpSpPr>
            <p:cNvPr id="11" name="Group 10"/>
            <p:cNvGrpSpPr/>
            <p:nvPr/>
          </p:nvGrpSpPr>
          <p:grpSpPr>
            <a:xfrm>
              <a:off x="3203848" y="2068946"/>
              <a:ext cx="1264418" cy="1172608"/>
              <a:chOff x="3203848" y="3357191"/>
              <a:chExt cx="1264418" cy="1172608"/>
            </a:xfrm>
          </p:grpSpPr>
          <p:sp>
            <p:nvSpPr>
              <p:cNvPr id="33" name="Rectangle 32"/>
              <p:cNvSpPr/>
              <p:nvPr/>
            </p:nvSpPr>
            <p:spPr>
              <a:xfrm>
                <a:off x="3203848" y="3357191"/>
                <a:ext cx="1264418" cy="1167849"/>
              </a:xfrm>
              <a:prstGeom prst="rect">
                <a:avLst/>
              </a:prstGeom>
              <a:solidFill>
                <a:srgbClr val="4F81BD"/>
              </a:solidFill>
              <a:ln w="25400" cap="flat" cmpd="sng" algn="ctr">
                <a:solidFill>
                  <a:srgbClr val="4F81BD">
                    <a:shade val="50000"/>
                  </a:srgbClr>
                </a:solidFill>
                <a:prstDash val="solid"/>
              </a:ln>
              <a:effectLst/>
            </p:spPr>
            <p:txBody>
              <a:bodyPr anchor="ctr"/>
              <a:lstStyle/>
              <a:p>
                <a:pPr algn="ctr">
                  <a:defRPr/>
                </a:pPr>
                <a:r>
                  <a:rPr lang="en-GB" sz="1100" kern="0" dirty="0" smtClean="0">
                    <a:solidFill>
                      <a:srgbClr val="FFFFFF"/>
                    </a:solidFill>
                    <a:latin typeface="Arial Narrow" pitchFamily="34" charset="0"/>
                    <a:cs typeface="Arial" charset="0"/>
                  </a:rPr>
                  <a:t>Earth science for hydrography</a:t>
                </a:r>
              </a:p>
              <a:p>
                <a:pPr algn="ctr">
                  <a:defRPr/>
                </a:pPr>
                <a:endParaRPr lang="en-GB" sz="800" kern="0" dirty="0">
                  <a:solidFill>
                    <a:srgbClr val="FFFFFF"/>
                  </a:solidFill>
                  <a:latin typeface="Arial"/>
                  <a:cs typeface="Arial" charset="0"/>
                </a:endParaRPr>
              </a:p>
            </p:txBody>
          </p:sp>
          <p:sp>
            <p:nvSpPr>
              <p:cNvPr id="56" name="TextBox 55"/>
              <p:cNvSpPr txBox="1"/>
              <p:nvPr/>
            </p:nvSpPr>
            <p:spPr>
              <a:xfrm>
                <a:off x="3203848" y="3387262"/>
                <a:ext cx="60903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1400" b="1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 pitchFamily="34" charset="0"/>
                    <a:cs typeface="Arial" pitchFamily="34" charset="0"/>
                  </a:rPr>
                  <a:t>P3</a:t>
                </a:r>
                <a:endParaRPr lang="en-GB" sz="14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8" name="TextBox 57"/>
              <p:cNvSpPr txBox="1"/>
              <p:nvPr/>
            </p:nvSpPr>
            <p:spPr>
              <a:xfrm>
                <a:off x="3300214" y="4252800"/>
                <a:ext cx="1071685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1200" b="1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 pitchFamily="34" charset="0"/>
                    <a:cs typeface="Arial" pitchFamily="34" charset="0"/>
                  </a:rPr>
                  <a:t>20 Credits</a:t>
                </a:r>
                <a:endParaRPr lang="en-GB" sz="12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  <a:cs typeface="Arial" pitchFamily="34" charset="0"/>
                </a:endParaRPr>
              </a:p>
            </p:txBody>
          </p:sp>
        </p:grpSp>
        <p:grpSp>
          <p:nvGrpSpPr>
            <p:cNvPr id="6" name="Group 5"/>
            <p:cNvGrpSpPr/>
            <p:nvPr/>
          </p:nvGrpSpPr>
          <p:grpSpPr>
            <a:xfrm>
              <a:off x="4355976" y="1701007"/>
              <a:ext cx="1152127" cy="1090264"/>
              <a:chOff x="4203706" y="2339316"/>
              <a:chExt cx="1152127" cy="1090264"/>
            </a:xfrm>
          </p:grpSpPr>
          <p:sp>
            <p:nvSpPr>
              <p:cNvPr id="26" name="7-Point Star 25"/>
              <p:cNvSpPr/>
              <p:nvPr/>
            </p:nvSpPr>
            <p:spPr>
              <a:xfrm>
                <a:off x="4203706" y="2339316"/>
                <a:ext cx="1152127" cy="1090264"/>
              </a:xfrm>
              <a:prstGeom prst="star7">
                <a:avLst/>
              </a:prstGeom>
              <a:solidFill>
                <a:srgbClr val="00B0F0"/>
              </a:solidFill>
              <a:ln w="38100" cap="flat" cmpd="sng" algn="ctr">
                <a:solidFill>
                  <a:schemeClr val="tx2">
                    <a:lumMod val="25000"/>
                  </a:schemeClr>
                </a:solidFill>
                <a:prstDash val="solid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p:spPr>
            <p:txBody>
              <a:bodyPr rtlCol="0" anchor="ctr"/>
              <a:lstStyle/>
              <a:p>
                <a:pPr algn="ctr">
                  <a:defRPr/>
                </a:pPr>
                <a:endParaRPr lang="en-GB" sz="1000" b="1" kern="0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/>
                </a:endParaRPr>
              </a:p>
            </p:txBody>
          </p:sp>
          <p:sp>
            <p:nvSpPr>
              <p:cNvPr id="4" name="TextBox 3"/>
              <p:cNvSpPr txBox="1"/>
              <p:nvPr/>
            </p:nvSpPr>
            <p:spPr>
              <a:xfrm>
                <a:off x="4315068" y="2622838"/>
                <a:ext cx="880685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1400" b="1" dirty="0" err="1" smtClean="0">
                    <a:solidFill>
                      <a:schemeClr val="bg2"/>
                    </a:solidFill>
                    <a:latin typeface="Arial Narrow" pitchFamily="34" charset="0"/>
                  </a:rPr>
                  <a:t>PGCert</a:t>
                </a:r>
                <a:r>
                  <a:rPr lang="en-GB" sz="1400" b="1" dirty="0" smtClean="0">
                    <a:solidFill>
                      <a:schemeClr val="bg2"/>
                    </a:solidFill>
                    <a:latin typeface="Arial Narrow" pitchFamily="34" charset="0"/>
                  </a:rPr>
                  <a:t> Award</a:t>
                </a:r>
                <a:endParaRPr lang="en-GB" sz="1400" b="1" dirty="0">
                  <a:solidFill>
                    <a:schemeClr val="bg2"/>
                  </a:solidFill>
                  <a:latin typeface="Arial Narrow" pitchFamily="34" charset="0"/>
                </a:endParaRPr>
              </a:p>
            </p:txBody>
          </p:sp>
        </p:grpSp>
        <p:grpSp>
          <p:nvGrpSpPr>
            <p:cNvPr id="8" name="Group 7"/>
            <p:cNvGrpSpPr/>
            <p:nvPr/>
          </p:nvGrpSpPr>
          <p:grpSpPr>
            <a:xfrm>
              <a:off x="2761863" y="4674035"/>
              <a:ext cx="2006414" cy="951232"/>
              <a:chOff x="2538118" y="4682175"/>
              <a:chExt cx="2006414" cy="951232"/>
            </a:xfrm>
          </p:grpSpPr>
          <p:sp>
            <p:nvSpPr>
              <p:cNvPr id="45" name="Rectangle 44"/>
              <p:cNvSpPr/>
              <p:nvPr/>
            </p:nvSpPr>
            <p:spPr>
              <a:xfrm>
                <a:off x="2538118" y="4682175"/>
                <a:ext cx="2006414" cy="934953"/>
              </a:xfrm>
              <a:prstGeom prst="rect">
                <a:avLst/>
              </a:prstGeom>
              <a:solidFill>
                <a:srgbClr val="1F497D"/>
              </a:solidFill>
              <a:ln w="25400" cap="flat" cmpd="sng" algn="ctr">
                <a:solidFill>
                  <a:srgbClr val="4F81BD">
                    <a:shade val="50000"/>
                  </a:srgbClr>
                </a:solidFill>
                <a:prstDash val="solid"/>
              </a:ln>
              <a:effectLst/>
            </p:spPr>
            <p:txBody>
              <a:bodyPr anchor="ctr"/>
              <a:lstStyle/>
              <a:p>
                <a:pPr algn="ctr">
                  <a:defRPr/>
                </a:pPr>
                <a:endParaRPr lang="en-GB" sz="1100" b="1" kern="0" dirty="0" smtClean="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/>
                  <a:cs typeface="Arial" charset="0"/>
                </a:endParaRPr>
              </a:p>
              <a:p>
                <a:pPr algn="ctr">
                  <a:defRPr/>
                </a:pPr>
                <a:r>
                  <a:rPr lang="en-GB" sz="1100" kern="0" dirty="0" smtClean="0">
                    <a:solidFill>
                      <a:srgbClr val="FFFFFF"/>
                    </a:solidFill>
                    <a:latin typeface="Arial Narrow" pitchFamily="34" charset="0"/>
                    <a:cs typeface="Arial" charset="0"/>
                  </a:rPr>
                  <a:t>Practical </a:t>
                </a:r>
                <a:r>
                  <a:rPr lang="en-GB" sz="1100" kern="0" dirty="0">
                    <a:solidFill>
                      <a:srgbClr val="FFFFFF"/>
                    </a:solidFill>
                    <a:latin typeface="Arial Narrow" pitchFamily="34" charset="0"/>
                    <a:cs typeface="Arial" charset="0"/>
                  </a:rPr>
                  <a:t>hydrographic surveying 1</a:t>
                </a:r>
              </a:p>
              <a:p>
                <a:pPr algn="ctr">
                  <a:defRPr/>
                </a:pPr>
                <a:r>
                  <a:rPr lang="en-GB" sz="1100" kern="0" dirty="0">
                    <a:solidFill>
                      <a:srgbClr val="FFFFFF"/>
                    </a:solidFill>
                    <a:latin typeface="Arial Narrow" pitchFamily="34" charset="0"/>
                    <a:cs typeface="Arial" charset="0"/>
                  </a:rPr>
                  <a:t>(2 week </a:t>
                </a:r>
                <a:r>
                  <a:rPr lang="en-GB" sz="1100" kern="0" dirty="0" err="1">
                    <a:solidFill>
                      <a:srgbClr val="FFFFFF"/>
                    </a:solidFill>
                    <a:latin typeface="Arial Narrow" pitchFamily="34" charset="0"/>
                    <a:cs typeface="Arial" charset="0"/>
                  </a:rPr>
                  <a:t>residential+exams</a:t>
                </a:r>
                <a:r>
                  <a:rPr lang="en-GB" sz="1100" kern="0" dirty="0">
                    <a:solidFill>
                      <a:srgbClr val="FFFFFF"/>
                    </a:solidFill>
                    <a:latin typeface="Arial"/>
                    <a:cs typeface="Arial" charset="0"/>
                  </a:rPr>
                  <a:t>)</a:t>
                </a:r>
              </a:p>
            </p:txBody>
          </p:sp>
          <p:sp>
            <p:nvSpPr>
              <p:cNvPr id="60" name="TextBox 59"/>
              <p:cNvSpPr txBox="1"/>
              <p:nvPr/>
            </p:nvSpPr>
            <p:spPr>
              <a:xfrm>
                <a:off x="2538118" y="4682176"/>
                <a:ext cx="88998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1400" b="1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 pitchFamily="34" charset="0"/>
                    <a:cs typeface="Arial" pitchFamily="34" charset="0"/>
                  </a:rPr>
                  <a:t>PR1</a:t>
                </a:r>
                <a:endParaRPr lang="en-GB" sz="14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7" name="TextBox 46"/>
              <p:cNvSpPr txBox="1"/>
              <p:nvPr/>
            </p:nvSpPr>
            <p:spPr>
              <a:xfrm>
                <a:off x="2538118" y="5356408"/>
                <a:ext cx="1998160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1200" b="1" dirty="0">
                    <a:solidFill>
                      <a:prstClr val="white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 pitchFamily="34" charset="0"/>
                    <a:cs typeface="Arial" pitchFamily="34" charset="0"/>
                  </a:rPr>
                  <a:t>2</a:t>
                </a:r>
                <a:r>
                  <a:rPr lang="en-GB" sz="1200" b="1" dirty="0" smtClean="0">
                    <a:solidFill>
                      <a:prstClr val="white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 pitchFamily="34" charset="0"/>
                    <a:cs typeface="Arial" pitchFamily="34" charset="0"/>
                  </a:rPr>
                  <a:t>0 Credits</a:t>
                </a:r>
                <a:endParaRPr lang="en-GB" sz="1200" b="1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  <a:cs typeface="Arial" pitchFamily="34" charset="0"/>
                </a:endParaRPr>
              </a:p>
            </p:txBody>
          </p:sp>
        </p:grpSp>
      </p:grpSp>
      <p:grpSp>
        <p:nvGrpSpPr>
          <p:cNvPr id="10" name="Group 9"/>
          <p:cNvGrpSpPr/>
          <p:nvPr/>
        </p:nvGrpSpPr>
        <p:grpSpPr>
          <a:xfrm>
            <a:off x="5233986" y="1196752"/>
            <a:ext cx="2949832" cy="5200996"/>
            <a:chOff x="5233986" y="1196752"/>
            <a:chExt cx="2949832" cy="5200996"/>
          </a:xfrm>
        </p:grpSpPr>
        <p:sp>
          <p:nvSpPr>
            <p:cNvPr id="35" name="Right Arrow 34"/>
            <p:cNvSpPr/>
            <p:nvPr/>
          </p:nvSpPr>
          <p:spPr>
            <a:xfrm>
              <a:off x="5624515" y="5677023"/>
              <a:ext cx="1465184" cy="720725"/>
            </a:xfrm>
            <a:prstGeom prst="rightArrow">
              <a:avLst/>
            </a:prstGeom>
            <a:solidFill>
              <a:srgbClr val="8064A2"/>
            </a:solidFill>
            <a:ln w="38100" cap="flat" cmpd="sng" algn="ctr">
              <a:solidFill>
                <a:sysClr val="window" lastClr="FFFFFF"/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anchor="ctr"/>
            <a:lstStyle/>
            <a:p>
              <a:pPr algn="ctr">
                <a:defRPr/>
              </a:pPr>
              <a:r>
                <a:rPr lang="en-GB" sz="1100" b="1" kern="0" dirty="0" smtClean="0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/>
                  <a:cs typeface="Arial" charset="0"/>
                </a:rPr>
                <a:t>60 Credits</a:t>
              </a:r>
              <a:endParaRPr lang="en-GB" sz="11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 charset="0"/>
              </a:endParaRPr>
            </a:p>
          </p:txBody>
        </p:sp>
        <p:sp>
          <p:nvSpPr>
            <p:cNvPr id="42" name="Rectangle 41"/>
            <p:cNvSpPr/>
            <p:nvPr/>
          </p:nvSpPr>
          <p:spPr>
            <a:xfrm>
              <a:off x="5233986" y="1196752"/>
              <a:ext cx="2185155" cy="647700"/>
            </a:xfrm>
            <a:prstGeom prst="rect">
              <a:avLst/>
            </a:prstGeom>
            <a:solidFill>
              <a:srgbClr val="CE44A0"/>
            </a:solidFill>
            <a:ln w="25400" cap="flat" cmpd="sng" algn="ctr">
              <a:solidFill>
                <a:srgbClr val="CE44A0">
                  <a:shade val="50000"/>
                </a:srgbClr>
              </a:solidFill>
              <a:prstDash val="solid"/>
            </a:ln>
            <a:effectLst/>
          </p:spPr>
          <p:txBody>
            <a:bodyPr anchor="ctr"/>
            <a:lstStyle/>
            <a:p>
              <a:pPr algn="ctr">
                <a:defRPr/>
              </a:pPr>
              <a:r>
                <a:rPr lang="en-GB" sz="1400" kern="0" dirty="0">
                  <a:solidFill>
                    <a:sysClr val="window" lastClr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/>
                </a:rPr>
                <a:t>Level 7 – PG Dip</a:t>
              </a:r>
            </a:p>
          </p:txBody>
        </p:sp>
        <p:sp>
          <p:nvSpPr>
            <p:cNvPr id="62" name="Left Brace 61"/>
            <p:cNvSpPr/>
            <p:nvPr/>
          </p:nvSpPr>
          <p:spPr>
            <a:xfrm>
              <a:off x="7463739" y="1992472"/>
              <a:ext cx="241300" cy="3549303"/>
            </a:xfrm>
            <a:prstGeom prst="leftBrace">
              <a:avLst/>
            </a:prstGeom>
            <a:noFill/>
            <a:ln w="76200" cap="flat" cmpd="sng" algn="ctr">
              <a:solidFill>
                <a:srgbClr val="4F81BD">
                  <a:shade val="95000"/>
                  <a:satMod val="105000"/>
                </a:srgbClr>
              </a:solidFill>
              <a:prstDash val="soli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GB" kern="0">
                <a:solidFill>
                  <a:sysClr val="windowText" lastClr="000000"/>
                </a:solidFill>
                <a:latin typeface="Arial"/>
                <a:cs typeface="Arial" charset="0"/>
              </a:endParaRPr>
            </a:p>
          </p:txBody>
        </p:sp>
        <p:grpSp>
          <p:nvGrpSpPr>
            <p:cNvPr id="16" name="Group 15"/>
            <p:cNvGrpSpPr/>
            <p:nvPr/>
          </p:nvGrpSpPr>
          <p:grpSpPr>
            <a:xfrm>
              <a:off x="5896426" y="2098199"/>
              <a:ext cx="1249931" cy="1144286"/>
              <a:chOff x="5677163" y="2089725"/>
              <a:chExt cx="1249931" cy="1144286"/>
            </a:xfrm>
          </p:grpSpPr>
          <p:sp>
            <p:nvSpPr>
              <p:cNvPr id="34" name="Rectangle 33"/>
              <p:cNvSpPr/>
              <p:nvPr/>
            </p:nvSpPr>
            <p:spPr>
              <a:xfrm>
                <a:off x="5677163" y="2089725"/>
                <a:ext cx="1249931" cy="1143355"/>
              </a:xfrm>
              <a:prstGeom prst="rect">
                <a:avLst/>
              </a:prstGeom>
              <a:solidFill>
                <a:srgbClr val="4F81BD"/>
              </a:solidFill>
              <a:ln w="25400" cap="flat" cmpd="sng" algn="ctr">
                <a:solidFill>
                  <a:srgbClr val="4F81BD">
                    <a:shade val="50000"/>
                  </a:srgbClr>
                </a:solidFill>
                <a:prstDash val="solid"/>
              </a:ln>
              <a:effectLst/>
            </p:spPr>
            <p:txBody>
              <a:bodyPr anchor="ctr"/>
              <a:lstStyle/>
              <a:p>
                <a:pPr algn="ctr">
                  <a:defRPr/>
                </a:pPr>
                <a:r>
                  <a:rPr lang="en-GB" sz="1100" kern="0" dirty="0" smtClean="0">
                    <a:solidFill>
                      <a:srgbClr val="FFFFFF"/>
                    </a:solidFill>
                    <a:latin typeface="Arial Narrow" pitchFamily="34" charset="0"/>
                    <a:cs typeface="Arial" charset="0"/>
                  </a:rPr>
                  <a:t>Advanced techniques in hydrography</a:t>
                </a:r>
                <a:endParaRPr lang="en-GB" sz="1100" b="1" kern="0" dirty="0">
                  <a:solidFill>
                    <a:srgbClr val="FFFFFF"/>
                  </a:solidFill>
                  <a:latin typeface="Arial Narrow" pitchFamily="34" charset="0"/>
                  <a:cs typeface="Arial" charset="0"/>
                </a:endParaRPr>
              </a:p>
            </p:txBody>
          </p:sp>
          <p:sp>
            <p:nvSpPr>
              <p:cNvPr id="63" name="TextBox 62"/>
              <p:cNvSpPr txBox="1"/>
              <p:nvPr/>
            </p:nvSpPr>
            <p:spPr>
              <a:xfrm>
                <a:off x="5677163" y="2092723"/>
                <a:ext cx="60903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1400" b="1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 pitchFamily="34" charset="0"/>
                    <a:cs typeface="Arial" pitchFamily="34" charset="0"/>
                  </a:rPr>
                  <a:t>P5</a:t>
                </a:r>
                <a:endParaRPr lang="en-GB" sz="14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4" name="TextBox 63"/>
              <p:cNvSpPr txBox="1"/>
              <p:nvPr/>
            </p:nvSpPr>
            <p:spPr>
              <a:xfrm>
                <a:off x="5691957" y="2957012"/>
                <a:ext cx="1235137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1200" b="1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 pitchFamily="34" charset="0"/>
                    <a:cs typeface="Arial" pitchFamily="34" charset="0"/>
                  </a:rPr>
                  <a:t>20 Credits</a:t>
                </a:r>
                <a:endParaRPr lang="en-GB" sz="12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  <a:cs typeface="Arial" pitchFamily="34" charset="0"/>
                </a:endParaRPr>
              </a:p>
            </p:txBody>
          </p:sp>
        </p:grpSp>
        <p:grpSp>
          <p:nvGrpSpPr>
            <p:cNvPr id="17" name="Group 16"/>
            <p:cNvGrpSpPr/>
            <p:nvPr/>
          </p:nvGrpSpPr>
          <p:grpSpPr>
            <a:xfrm>
              <a:off x="5279080" y="3418299"/>
              <a:ext cx="1307145" cy="1141413"/>
              <a:chOff x="5256443" y="3383627"/>
              <a:chExt cx="1307145" cy="1141413"/>
            </a:xfrm>
          </p:grpSpPr>
          <p:sp>
            <p:nvSpPr>
              <p:cNvPr id="38" name="Rectangle 37"/>
              <p:cNvSpPr/>
              <p:nvPr/>
            </p:nvSpPr>
            <p:spPr>
              <a:xfrm>
                <a:off x="5256443" y="3391948"/>
                <a:ext cx="1235137" cy="1133092"/>
              </a:xfrm>
              <a:prstGeom prst="rect">
                <a:avLst/>
              </a:prstGeom>
              <a:solidFill>
                <a:srgbClr val="4F81BD"/>
              </a:solidFill>
              <a:ln w="25400" cap="flat" cmpd="sng" algn="ctr">
                <a:solidFill>
                  <a:srgbClr val="4F81BD">
                    <a:shade val="50000"/>
                  </a:srgbClr>
                </a:solidFill>
                <a:prstDash val="solid"/>
              </a:ln>
              <a:effectLst/>
            </p:spPr>
            <p:txBody>
              <a:bodyPr anchor="ctr"/>
              <a:lstStyle/>
              <a:p>
                <a:pPr algn="ctr">
                  <a:defRPr/>
                </a:pPr>
                <a:r>
                  <a:rPr lang="en-GB" sz="1100" kern="0" dirty="0" smtClean="0">
                    <a:solidFill>
                      <a:srgbClr val="FFFFFF"/>
                    </a:solidFill>
                    <a:latin typeface="Arial Narrow" pitchFamily="34" charset="0"/>
                    <a:cs typeface="Arial" charset="0"/>
                  </a:rPr>
                  <a:t>Advanced underwater acoustics</a:t>
                </a:r>
                <a:endParaRPr lang="en-GB" sz="1100" kern="0" dirty="0">
                  <a:solidFill>
                    <a:srgbClr val="FFFFFF"/>
                  </a:solidFill>
                  <a:latin typeface="Arial Narrow" pitchFamily="34" charset="0"/>
                  <a:cs typeface="Arial" charset="0"/>
                </a:endParaRPr>
              </a:p>
            </p:txBody>
          </p:sp>
          <p:sp>
            <p:nvSpPr>
              <p:cNvPr id="65" name="TextBox 64"/>
              <p:cNvSpPr txBox="1"/>
              <p:nvPr/>
            </p:nvSpPr>
            <p:spPr>
              <a:xfrm>
                <a:off x="5328451" y="4248041"/>
                <a:ext cx="1235137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1200" b="1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 pitchFamily="34" charset="0"/>
                    <a:cs typeface="Arial" pitchFamily="34" charset="0"/>
                  </a:rPr>
                  <a:t>20 Credits</a:t>
                </a:r>
                <a:endParaRPr lang="en-GB" sz="12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7" name="TextBox 66"/>
              <p:cNvSpPr txBox="1"/>
              <p:nvPr/>
            </p:nvSpPr>
            <p:spPr>
              <a:xfrm>
                <a:off x="5328451" y="3383627"/>
                <a:ext cx="60903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1400" b="1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 pitchFamily="34" charset="0"/>
                    <a:cs typeface="Arial" pitchFamily="34" charset="0"/>
                  </a:rPr>
                  <a:t>P4</a:t>
                </a:r>
                <a:endParaRPr lang="en-GB" sz="14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  <a:cs typeface="Arial" pitchFamily="34" charset="0"/>
                </a:endParaRPr>
              </a:p>
            </p:txBody>
          </p:sp>
        </p:grpSp>
        <p:grpSp>
          <p:nvGrpSpPr>
            <p:cNvPr id="5" name="Group 4"/>
            <p:cNvGrpSpPr/>
            <p:nvPr/>
          </p:nvGrpSpPr>
          <p:grpSpPr>
            <a:xfrm>
              <a:off x="7031691" y="1709954"/>
              <a:ext cx="1152127" cy="1090264"/>
              <a:chOff x="7464833" y="2305053"/>
              <a:chExt cx="1152127" cy="1090264"/>
            </a:xfrm>
          </p:grpSpPr>
          <p:sp>
            <p:nvSpPr>
              <p:cNvPr id="72" name="7-Point Star 71"/>
              <p:cNvSpPr/>
              <p:nvPr/>
            </p:nvSpPr>
            <p:spPr>
              <a:xfrm>
                <a:off x="7464833" y="2305053"/>
                <a:ext cx="1152127" cy="1090264"/>
              </a:xfrm>
              <a:prstGeom prst="star7">
                <a:avLst/>
              </a:prstGeom>
              <a:solidFill>
                <a:srgbClr val="00B0F0"/>
              </a:solidFill>
              <a:ln w="38100" cap="flat" cmpd="sng" algn="ctr">
                <a:solidFill>
                  <a:schemeClr val="tx2">
                    <a:lumMod val="25000"/>
                  </a:schemeClr>
                </a:solidFill>
                <a:prstDash val="solid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p:spPr>
            <p:txBody>
              <a:bodyPr rtlCol="0" anchor="ctr"/>
              <a:lstStyle/>
              <a:p>
                <a:pPr algn="ctr">
                  <a:defRPr/>
                </a:pPr>
                <a:endParaRPr lang="en-GB" sz="1000" b="1" kern="0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/>
                </a:endParaRPr>
              </a:p>
            </p:txBody>
          </p:sp>
          <p:sp>
            <p:nvSpPr>
              <p:cNvPr id="73" name="TextBox 72"/>
              <p:cNvSpPr txBox="1"/>
              <p:nvPr/>
            </p:nvSpPr>
            <p:spPr>
              <a:xfrm>
                <a:off x="7549728" y="2525075"/>
                <a:ext cx="996205" cy="7386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1400" b="1" dirty="0" smtClean="0">
                    <a:solidFill>
                      <a:schemeClr val="bg2"/>
                    </a:solidFill>
                    <a:latin typeface="Arial Narrow" pitchFamily="34" charset="0"/>
                  </a:rPr>
                  <a:t>IHO CAT A</a:t>
                </a:r>
              </a:p>
              <a:p>
                <a:pPr algn="ctr"/>
                <a:r>
                  <a:rPr lang="en-GB" sz="1400" b="1" dirty="0" smtClean="0">
                    <a:solidFill>
                      <a:schemeClr val="bg2"/>
                    </a:solidFill>
                    <a:latin typeface="Arial Narrow" pitchFamily="34" charset="0"/>
                  </a:rPr>
                  <a:t>+ </a:t>
                </a:r>
                <a:r>
                  <a:rPr lang="en-GB" sz="1400" b="1" dirty="0" err="1" smtClean="0">
                    <a:solidFill>
                      <a:schemeClr val="bg2"/>
                    </a:solidFill>
                    <a:latin typeface="Arial Narrow" pitchFamily="34" charset="0"/>
                  </a:rPr>
                  <a:t>PGDip</a:t>
                </a:r>
                <a:r>
                  <a:rPr lang="en-GB" sz="1400" b="1" dirty="0" smtClean="0">
                    <a:solidFill>
                      <a:schemeClr val="bg2"/>
                    </a:solidFill>
                    <a:latin typeface="Arial Narrow" pitchFamily="34" charset="0"/>
                  </a:rPr>
                  <a:t> Award</a:t>
                </a:r>
              </a:p>
            </p:txBody>
          </p:sp>
        </p:grpSp>
        <p:grpSp>
          <p:nvGrpSpPr>
            <p:cNvPr id="15" name="Group 14"/>
            <p:cNvGrpSpPr/>
            <p:nvPr/>
          </p:nvGrpSpPr>
          <p:grpSpPr>
            <a:xfrm>
              <a:off x="5420981" y="4672355"/>
              <a:ext cx="1998160" cy="938312"/>
              <a:chOff x="5851054" y="4663539"/>
              <a:chExt cx="1998160" cy="938312"/>
            </a:xfrm>
          </p:grpSpPr>
          <p:sp>
            <p:nvSpPr>
              <p:cNvPr id="69" name="Rectangle 68"/>
              <p:cNvSpPr/>
              <p:nvPr/>
            </p:nvSpPr>
            <p:spPr>
              <a:xfrm>
                <a:off x="5859368" y="4663539"/>
                <a:ext cx="1989846" cy="934953"/>
              </a:xfrm>
              <a:prstGeom prst="rect">
                <a:avLst/>
              </a:prstGeom>
              <a:solidFill>
                <a:srgbClr val="1F497D"/>
              </a:solidFill>
              <a:ln w="25400" cap="flat" cmpd="sng" algn="ctr">
                <a:solidFill>
                  <a:srgbClr val="4F81BD">
                    <a:shade val="50000"/>
                  </a:srgbClr>
                </a:solidFill>
                <a:prstDash val="solid"/>
              </a:ln>
              <a:effectLst/>
            </p:spPr>
            <p:txBody>
              <a:bodyPr anchor="ctr"/>
              <a:lstStyle/>
              <a:p>
                <a:pPr algn="ctr">
                  <a:defRPr/>
                </a:pPr>
                <a:endParaRPr lang="en-GB" sz="1100" b="1" kern="0" dirty="0" smtClean="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/>
                  <a:cs typeface="Arial" charset="0"/>
                </a:endParaRPr>
              </a:p>
              <a:p>
                <a:pPr algn="ctr">
                  <a:defRPr/>
                </a:pPr>
                <a:r>
                  <a:rPr lang="en-GB" sz="1100" kern="0" dirty="0" smtClean="0">
                    <a:solidFill>
                      <a:srgbClr val="FFFFFF"/>
                    </a:solidFill>
                    <a:latin typeface="Arial Narrow" pitchFamily="34" charset="0"/>
                    <a:cs typeface="Arial" charset="0"/>
                  </a:rPr>
                  <a:t>Practical </a:t>
                </a:r>
                <a:r>
                  <a:rPr lang="en-GB" sz="1100" kern="0" dirty="0">
                    <a:solidFill>
                      <a:srgbClr val="FFFFFF"/>
                    </a:solidFill>
                    <a:latin typeface="Arial Narrow" pitchFamily="34" charset="0"/>
                    <a:cs typeface="Arial" charset="0"/>
                  </a:rPr>
                  <a:t>hydrographic surveying </a:t>
                </a:r>
                <a:r>
                  <a:rPr lang="en-GB" sz="1100" kern="0" dirty="0" smtClean="0">
                    <a:solidFill>
                      <a:srgbClr val="FFFFFF"/>
                    </a:solidFill>
                    <a:latin typeface="Arial Narrow" pitchFamily="34" charset="0"/>
                    <a:cs typeface="Arial" charset="0"/>
                  </a:rPr>
                  <a:t>2</a:t>
                </a:r>
                <a:endParaRPr lang="en-GB" sz="1100" kern="0" dirty="0">
                  <a:solidFill>
                    <a:srgbClr val="FFFFFF"/>
                  </a:solidFill>
                  <a:latin typeface="Arial Narrow" pitchFamily="34" charset="0"/>
                  <a:cs typeface="Arial" charset="0"/>
                </a:endParaRPr>
              </a:p>
              <a:p>
                <a:pPr algn="ctr">
                  <a:defRPr/>
                </a:pPr>
                <a:r>
                  <a:rPr lang="en-GB" sz="1100" kern="0" dirty="0">
                    <a:solidFill>
                      <a:srgbClr val="FFFFFF"/>
                    </a:solidFill>
                    <a:latin typeface="Arial Narrow" pitchFamily="34" charset="0"/>
                    <a:cs typeface="Arial" charset="0"/>
                  </a:rPr>
                  <a:t>(2 week </a:t>
                </a:r>
                <a:r>
                  <a:rPr lang="en-GB" sz="1100" kern="0" dirty="0" err="1">
                    <a:solidFill>
                      <a:srgbClr val="FFFFFF"/>
                    </a:solidFill>
                    <a:latin typeface="Arial Narrow" pitchFamily="34" charset="0"/>
                    <a:cs typeface="Arial" charset="0"/>
                  </a:rPr>
                  <a:t>residential+exams</a:t>
                </a:r>
                <a:r>
                  <a:rPr lang="en-GB" sz="1100" kern="0" dirty="0">
                    <a:solidFill>
                      <a:srgbClr val="FFFFFF"/>
                    </a:solidFill>
                    <a:latin typeface="Arial"/>
                    <a:cs typeface="Arial" charset="0"/>
                  </a:rPr>
                  <a:t>)</a:t>
                </a:r>
              </a:p>
            </p:txBody>
          </p:sp>
          <p:sp>
            <p:nvSpPr>
              <p:cNvPr id="70" name="TextBox 69"/>
              <p:cNvSpPr txBox="1"/>
              <p:nvPr/>
            </p:nvSpPr>
            <p:spPr>
              <a:xfrm>
                <a:off x="5885746" y="4663540"/>
                <a:ext cx="88998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1400" b="1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 pitchFamily="34" charset="0"/>
                    <a:cs typeface="Arial" pitchFamily="34" charset="0"/>
                  </a:rPr>
                  <a:t>PR2</a:t>
                </a:r>
                <a:endParaRPr lang="en-GB" sz="14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8" name="TextBox 47"/>
              <p:cNvSpPr txBox="1"/>
              <p:nvPr/>
            </p:nvSpPr>
            <p:spPr>
              <a:xfrm>
                <a:off x="5851054" y="5324852"/>
                <a:ext cx="1998160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1200" b="1" dirty="0" smtClean="0">
                    <a:solidFill>
                      <a:prstClr val="white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 pitchFamily="34" charset="0"/>
                    <a:cs typeface="Arial" pitchFamily="34" charset="0"/>
                  </a:rPr>
                  <a:t>20 Credits</a:t>
                </a:r>
                <a:endParaRPr lang="en-GB" sz="1200" b="1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  <a:cs typeface="Arial" pitchFamily="34" charset="0"/>
                </a:endParaRPr>
              </a:p>
            </p:txBody>
          </p:sp>
        </p:grpSp>
      </p:grpSp>
      <p:sp>
        <p:nvSpPr>
          <p:cNvPr id="49" name="Title 1"/>
          <p:cNvSpPr>
            <a:spLocks noGrp="1"/>
          </p:cNvSpPr>
          <p:nvPr>
            <p:ph type="title"/>
          </p:nvPr>
        </p:nvSpPr>
        <p:spPr>
          <a:xfrm>
            <a:off x="498375" y="0"/>
            <a:ext cx="8003231" cy="1143000"/>
          </a:xfrm>
        </p:spPr>
        <p:txBody>
          <a:bodyPr vert="horz" lIns="45720" rIns="45720" anchor="ctr">
            <a:normAutofit/>
          </a:bodyPr>
          <a:lstStyle/>
          <a:p>
            <a:r>
              <a:rPr lang="en-GB" sz="3200" dirty="0" smtClean="0"/>
              <a:t>PGDip Hydrography </a:t>
            </a:r>
            <a:r>
              <a:rPr lang="en-GB" sz="3200" dirty="0"/>
              <a:t>for Professionals</a:t>
            </a:r>
          </a:p>
        </p:txBody>
      </p:sp>
      <p:sp>
        <p:nvSpPr>
          <p:cNvPr id="55" name="Rectangle 54"/>
          <p:cNvSpPr/>
          <p:nvPr/>
        </p:nvSpPr>
        <p:spPr>
          <a:xfrm>
            <a:off x="101640" y="3717032"/>
            <a:ext cx="1223337" cy="3140968"/>
          </a:xfrm>
          <a:prstGeom prst="rect">
            <a:avLst/>
          </a:prstGeom>
          <a:solidFill>
            <a:srgbClr val="4F81BD"/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anchor="ctr"/>
          <a:lstStyle/>
          <a:p>
            <a:pPr>
              <a:defRPr/>
            </a:pPr>
            <a:endParaRPr lang="en-GB" sz="1100" kern="0" dirty="0">
              <a:solidFill>
                <a:srgbClr val="FFFFFF"/>
              </a:solidFill>
              <a:latin typeface="Arial"/>
              <a:cs typeface="Arial" charset="0"/>
            </a:endParaRPr>
          </a:p>
          <a:p>
            <a:pPr algn="ctr">
              <a:defRPr/>
            </a:pPr>
            <a:r>
              <a:rPr lang="en-GB" sz="1400" b="1" kern="0" dirty="0">
                <a:solidFill>
                  <a:sysClr val="window" lastClr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Progression from </a:t>
            </a:r>
            <a:r>
              <a:rPr lang="en-GB" sz="1400" b="1" kern="0" dirty="0" smtClean="0">
                <a:solidFill>
                  <a:sysClr val="window" lastClr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CAT </a:t>
            </a:r>
            <a:r>
              <a:rPr lang="en-GB" sz="1400" b="1" kern="0" dirty="0">
                <a:solidFill>
                  <a:sysClr val="window" lastClr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B</a:t>
            </a:r>
          </a:p>
          <a:p>
            <a:pPr marL="228600" indent="-228600">
              <a:buFont typeface="+mj-lt"/>
              <a:buAutoNum type="arabicPeriod"/>
              <a:defRPr/>
            </a:pPr>
            <a:endParaRPr lang="en-GB" sz="1100" kern="0" dirty="0" smtClean="0">
              <a:solidFill>
                <a:sysClr val="window" lastClr="FFFFFF"/>
              </a:solidFill>
              <a:latin typeface="Arial Narrow" pitchFamily="34" charset="0"/>
            </a:endParaRPr>
          </a:p>
          <a:p>
            <a:pPr marL="228600" indent="-228600">
              <a:buFont typeface="+mj-lt"/>
              <a:buAutoNum type="arabicPeriod"/>
              <a:defRPr/>
            </a:pPr>
            <a:r>
              <a:rPr lang="en-GB" sz="1100" kern="0" dirty="0" smtClean="0">
                <a:solidFill>
                  <a:sysClr val="window" lastClr="FFFFFF"/>
                </a:solidFill>
                <a:latin typeface="Arial Narrow" pitchFamily="34" charset="0"/>
              </a:rPr>
              <a:t>At least 5 years’ professional experience working in industry and submission of a portfolio of evidence, or</a:t>
            </a:r>
          </a:p>
          <a:p>
            <a:pPr marL="228600" indent="-228600">
              <a:buFont typeface="+mj-lt"/>
              <a:buAutoNum type="arabicPeriod"/>
              <a:defRPr/>
            </a:pPr>
            <a:r>
              <a:rPr lang="en-GB" sz="1100" kern="0" dirty="0" smtClean="0">
                <a:solidFill>
                  <a:sysClr val="window" lastClr="FFFFFF"/>
                </a:solidFill>
                <a:latin typeface="Arial Narrow" pitchFamily="34" charset="0"/>
              </a:rPr>
              <a:t>Completion of Level 6 through full time or part time study outside the HA </a:t>
            </a:r>
            <a:endParaRPr lang="en-GB" sz="1100" kern="0" dirty="0">
              <a:solidFill>
                <a:sysClr val="window" lastClr="FFFFFF"/>
              </a:solidFill>
              <a:latin typeface="Arial Narrow" pitchFamily="34" charset="0"/>
            </a:endParaRPr>
          </a:p>
        </p:txBody>
      </p:sp>
      <p:grpSp>
        <p:nvGrpSpPr>
          <p:cNvPr id="7" name="Group 6"/>
          <p:cNvGrpSpPr/>
          <p:nvPr/>
        </p:nvGrpSpPr>
        <p:grpSpPr>
          <a:xfrm>
            <a:off x="89840" y="1124745"/>
            <a:ext cx="1235137" cy="2520279"/>
            <a:chOff x="89840" y="1052737"/>
            <a:chExt cx="1235137" cy="2520279"/>
          </a:xfrm>
        </p:grpSpPr>
        <p:sp>
          <p:nvSpPr>
            <p:cNvPr id="29" name="Rectangle 28"/>
            <p:cNvSpPr/>
            <p:nvPr/>
          </p:nvSpPr>
          <p:spPr>
            <a:xfrm>
              <a:off x="101640" y="1052737"/>
              <a:ext cx="1223337" cy="2488414"/>
            </a:xfrm>
            <a:prstGeom prst="rect">
              <a:avLst/>
            </a:prstGeom>
            <a:solidFill>
              <a:srgbClr val="4F81BD"/>
            </a:solidFill>
            <a:ln w="25400" cap="flat" cmpd="sng" algn="ctr">
              <a:solidFill>
                <a:srgbClr val="4F81BD">
                  <a:shade val="50000"/>
                </a:srgbClr>
              </a:solidFill>
              <a:prstDash val="solid"/>
            </a:ln>
            <a:effectLst/>
          </p:spPr>
          <p:txBody>
            <a:bodyPr anchor="t"/>
            <a:lstStyle/>
            <a:p>
              <a:pPr algn="ctr">
                <a:defRPr/>
              </a:pPr>
              <a:r>
                <a:rPr lang="en-GB" sz="1400" b="1" kern="0" dirty="0" smtClean="0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 Narrow" pitchFamily="34" charset="0"/>
                  <a:cs typeface="Arial" charset="0"/>
                </a:rPr>
                <a:t>Direct Entry</a:t>
              </a:r>
            </a:p>
            <a:p>
              <a:pPr algn="ctr">
                <a:defRPr/>
              </a:pPr>
              <a:endParaRPr lang="en-GB" sz="1100" kern="0" dirty="0" smtClean="0">
                <a:solidFill>
                  <a:srgbClr val="FFFFFF"/>
                </a:solidFill>
                <a:latin typeface="Arial Narrow" pitchFamily="34" charset="0"/>
                <a:cs typeface="Arial" charset="0"/>
              </a:endParaRPr>
            </a:p>
            <a:p>
              <a:pPr algn="ctr">
                <a:defRPr/>
              </a:pPr>
              <a:r>
                <a:rPr lang="en-GB" sz="1100" kern="0" dirty="0" smtClean="0">
                  <a:solidFill>
                    <a:srgbClr val="FFFFFF"/>
                  </a:solidFill>
                  <a:latin typeface="Arial Narrow" pitchFamily="34" charset="0"/>
                  <a:cs typeface="Arial" charset="0"/>
                </a:rPr>
                <a:t>Hold an appropriate undergraduate degree and relevant experience.  Must</a:t>
              </a:r>
              <a:endParaRPr lang="en-GB" sz="1100" kern="0" dirty="0">
                <a:solidFill>
                  <a:srgbClr val="FFFFFF"/>
                </a:solidFill>
                <a:latin typeface="Arial Narrow" pitchFamily="34" charset="0"/>
                <a:cs typeface="Arial" charset="0"/>
              </a:endParaRPr>
            </a:p>
            <a:p>
              <a:pPr algn="ctr">
                <a:defRPr/>
              </a:pPr>
              <a:r>
                <a:rPr lang="en-GB" sz="1100" kern="0" dirty="0" smtClean="0">
                  <a:solidFill>
                    <a:sysClr val="window" lastClr="FFFFFF"/>
                  </a:solidFill>
                  <a:latin typeface="Arial Narrow" pitchFamily="34" charset="0"/>
                </a:rPr>
                <a:t>Complete mandatory </a:t>
              </a:r>
              <a:r>
                <a:rPr lang="en-GB" sz="1100" kern="0" dirty="0">
                  <a:solidFill>
                    <a:sysClr val="window" lastClr="FFFFFF"/>
                  </a:solidFill>
                  <a:latin typeface="Arial Narrow" pitchFamily="34" charset="0"/>
                </a:rPr>
                <a:t>introductory module</a:t>
              </a:r>
            </a:p>
            <a:p>
              <a:pPr algn="ctr">
                <a:defRPr/>
              </a:pPr>
              <a:r>
                <a:rPr lang="en-GB" sz="1100" kern="0" dirty="0">
                  <a:solidFill>
                    <a:sysClr val="window" lastClr="FFFFFF"/>
                  </a:solidFill>
                  <a:latin typeface="Arial Narrow" pitchFamily="34" charset="0"/>
                </a:rPr>
                <a:t>'An Introduction to Hydrography and the Marine Environment' </a:t>
              </a:r>
            </a:p>
          </p:txBody>
        </p:sp>
        <p:sp>
          <p:nvSpPr>
            <p:cNvPr id="75" name="TextBox 74"/>
            <p:cNvSpPr txBox="1"/>
            <p:nvPr/>
          </p:nvSpPr>
          <p:spPr>
            <a:xfrm>
              <a:off x="89840" y="3311406"/>
              <a:ext cx="1235137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100" b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  <a:cs typeface="Arial" pitchFamily="34" charset="0"/>
                </a:rPr>
                <a:t>10 Credits L4</a:t>
              </a:r>
              <a:endParaRPr lang="en-GB" sz="11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76" name="Left Brace 75"/>
          <p:cNvSpPr/>
          <p:nvPr/>
        </p:nvSpPr>
        <p:spPr>
          <a:xfrm rot="10800000">
            <a:off x="1394987" y="1988840"/>
            <a:ext cx="241300" cy="3549303"/>
          </a:xfrm>
          <a:prstGeom prst="leftBrace">
            <a:avLst/>
          </a:prstGeom>
          <a:noFill/>
          <a:ln w="76200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</a:ln>
          <a:effectLst/>
        </p:spPr>
        <p:txBody>
          <a:bodyPr anchor="ctr"/>
          <a:lstStyle/>
          <a:p>
            <a:pPr algn="ctr">
              <a:defRPr/>
            </a:pPr>
            <a:endParaRPr lang="en-GB" kern="0">
              <a:solidFill>
                <a:sysClr val="windowText" lastClr="000000"/>
              </a:solidFill>
              <a:latin typeface="Arial"/>
              <a:cs typeface="Arial" charset="0"/>
            </a:endParaRPr>
          </a:p>
        </p:txBody>
      </p:sp>
      <p:sp>
        <p:nvSpPr>
          <p:cNvPr id="77" name="Rectangle 76"/>
          <p:cNvSpPr/>
          <p:nvPr/>
        </p:nvSpPr>
        <p:spPr>
          <a:xfrm>
            <a:off x="1744521" y="1701007"/>
            <a:ext cx="307199" cy="4183322"/>
          </a:xfrm>
          <a:prstGeom prst="rect">
            <a:avLst/>
          </a:prstGeom>
          <a:solidFill>
            <a:srgbClr val="4F81BD"/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vert="vert270" anchor="ctr"/>
          <a:lstStyle/>
          <a:p>
            <a:pPr algn="ctr">
              <a:defRPr/>
            </a:pPr>
            <a:r>
              <a:rPr lang="en-GB" sz="1400" b="1" kern="0" dirty="0" smtClean="0">
                <a:solidFill>
                  <a:sysClr val="window" lastClr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Review and approval  by course team </a:t>
            </a:r>
            <a:endParaRPr lang="en-GB" sz="1400" b="1" kern="0" dirty="0">
              <a:solidFill>
                <a:sysClr val="window" lastClr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792172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7.6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7.6"/>
</p:tagLst>
</file>

<file path=ppt/theme/theme1.xml><?xml version="1.0" encoding="utf-8"?>
<a:theme xmlns:a="http://schemas.openxmlformats.org/drawingml/2006/main" name="Presentation_Dean_template_in_Mohive_format">
  <a:themeElements>
    <a:clrScheme name="HA Theme">
      <a:dk1>
        <a:sysClr val="windowText" lastClr="000000"/>
      </a:dk1>
      <a:lt1>
        <a:sysClr val="window" lastClr="FFFFFF"/>
      </a:lt1>
      <a:dk2>
        <a:srgbClr val="3B3B3B"/>
      </a:dk2>
      <a:lt2>
        <a:srgbClr val="D4D2D0"/>
      </a:lt2>
      <a:accent1>
        <a:srgbClr val="00CCFF"/>
      </a:accent1>
      <a:accent2>
        <a:srgbClr val="CCAF0A"/>
      </a:accent2>
      <a:accent3>
        <a:srgbClr val="8D89A4"/>
      </a:accent3>
      <a:accent4>
        <a:srgbClr val="748560"/>
      </a:accent4>
      <a:accent5>
        <a:srgbClr val="9E9273"/>
      </a:accent5>
      <a:accent6>
        <a:srgbClr val="7E848D"/>
      </a:accent6>
      <a:hlink>
        <a:srgbClr val="00C8C3"/>
      </a:hlink>
      <a:folHlink>
        <a:srgbClr val="A116E0"/>
      </a:folHlink>
    </a:clrScheme>
    <a:fontScheme name="Gill Sans MT">
      <a:majorFont>
        <a:latin typeface="Gill Sans MT"/>
        <a:ea typeface=""/>
        <a:cs typeface=""/>
      </a:majorFont>
      <a:minorFont>
        <a:latin typeface="Gill Sans MT"/>
        <a:ea typeface=""/>
        <a:cs typeface=""/>
      </a:minorFont>
    </a:fontScheme>
    <a:fmtScheme name="Technic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</a:schemeClr>
            </a:gs>
            <a:gs pos="68000">
              <a:schemeClr val="phClr">
                <a:tint val="77000"/>
              </a:schemeClr>
            </a:gs>
            <a:gs pos="81000">
              <a:schemeClr val="phClr">
                <a:tint val="79000"/>
              </a:schemeClr>
            </a:gs>
            <a:gs pos="86000">
              <a:schemeClr val="phClr">
                <a:tint val="73000"/>
              </a:schemeClr>
            </a:gs>
            <a:gs pos="100000">
              <a:schemeClr val="phClr">
                <a:tint val="3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3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shade val="57000"/>
                <a:satMod val="120000"/>
              </a:schemeClr>
            </a:gs>
            <a:gs pos="80000">
              <a:schemeClr val="phClr">
                <a:shade val="56000"/>
                <a:satMod val="145000"/>
              </a:schemeClr>
            </a:gs>
            <a:gs pos="88000">
              <a:schemeClr val="phClr">
                <a:shade val="63000"/>
                <a:satMod val="160000"/>
              </a:schemeClr>
            </a:gs>
            <a:gs pos="100000">
              <a:schemeClr val="phClr">
                <a:tint val="99555"/>
                <a:satMod val="155000"/>
              </a:schemeClr>
            </a:gs>
          </a:gsLst>
          <a:lin ang="5400000" scaled="1"/>
        </a:gradFill>
      </a:fillStyleLst>
      <a:lnStyleLst>
        <a:ln w="9525" cap="flat" cmpd="sng" algn="ctr">
          <a:solidFill>
            <a:schemeClr val="phClr">
              <a:shade val="60000"/>
              <a:satMod val="30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00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62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  <a:scene3d>
            <a:camera prst="orthographicFront" fov="0">
              <a:rot lat="0" lon="0" rev="0"/>
            </a:camera>
            <a:lightRig rig="harsh" dir="t">
              <a:rot lat="6000000" lon="6000000" rev="0"/>
            </a:lightRig>
          </a:scene3d>
          <a:sp3d contourW="10000" prstMaterial="metal">
            <a:bevelT w="20000" h="9000" prst="softRound"/>
            <a:contourClr>
              <a:schemeClr val="phClr">
                <a:shade val="30000"/>
                <a:satMod val="2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50000"/>
              </a:schemeClr>
            </a:gs>
            <a:gs pos="30000">
              <a:schemeClr val="phClr">
                <a:shade val="60000"/>
                <a:satMod val="150000"/>
              </a:schemeClr>
            </a:gs>
            <a:gs pos="100000">
              <a:schemeClr val="phClr">
                <a:tint val="83000"/>
                <a:satMod val="200000"/>
              </a:schemeClr>
            </a:gs>
          </a:gsLst>
          <a:lin ang="13000000" scaled="0"/>
        </a:gra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60000" t="50000" r="4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Hydrographic Academy">
  <a:themeElements>
    <a:clrScheme name="HA Theme">
      <a:dk1>
        <a:sysClr val="windowText" lastClr="000000"/>
      </a:dk1>
      <a:lt1>
        <a:sysClr val="window" lastClr="FFFFFF"/>
      </a:lt1>
      <a:dk2>
        <a:srgbClr val="3B3B3B"/>
      </a:dk2>
      <a:lt2>
        <a:srgbClr val="D4D2D0"/>
      </a:lt2>
      <a:accent1>
        <a:srgbClr val="00CCFF"/>
      </a:accent1>
      <a:accent2>
        <a:srgbClr val="CCAF0A"/>
      </a:accent2>
      <a:accent3>
        <a:srgbClr val="8D89A4"/>
      </a:accent3>
      <a:accent4>
        <a:srgbClr val="748560"/>
      </a:accent4>
      <a:accent5>
        <a:srgbClr val="9E9273"/>
      </a:accent5>
      <a:accent6>
        <a:srgbClr val="7E848D"/>
      </a:accent6>
      <a:hlink>
        <a:srgbClr val="00C8C3"/>
      </a:hlink>
      <a:folHlink>
        <a:srgbClr val="A116E0"/>
      </a:folHlink>
    </a:clrScheme>
    <a:fontScheme name="Gill Sans MT">
      <a:majorFont>
        <a:latin typeface="Gill Sans MT"/>
        <a:ea typeface=""/>
        <a:cs typeface=""/>
      </a:majorFont>
      <a:minorFont>
        <a:latin typeface="Gill Sans MT"/>
        <a:ea typeface=""/>
        <a:cs typeface=""/>
      </a:minorFont>
    </a:fontScheme>
    <a:fmtScheme name="Technic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</a:schemeClr>
            </a:gs>
            <a:gs pos="68000">
              <a:schemeClr val="phClr">
                <a:tint val="77000"/>
              </a:schemeClr>
            </a:gs>
            <a:gs pos="81000">
              <a:schemeClr val="phClr">
                <a:tint val="79000"/>
              </a:schemeClr>
            </a:gs>
            <a:gs pos="86000">
              <a:schemeClr val="phClr">
                <a:tint val="73000"/>
              </a:schemeClr>
            </a:gs>
            <a:gs pos="100000">
              <a:schemeClr val="phClr">
                <a:tint val="3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3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shade val="57000"/>
                <a:satMod val="120000"/>
              </a:schemeClr>
            </a:gs>
            <a:gs pos="80000">
              <a:schemeClr val="phClr">
                <a:shade val="56000"/>
                <a:satMod val="145000"/>
              </a:schemeClr>
            </a:gs>
            <a:gs pos="88000">
              <a:schemeClr val="phClr">
                <a:shade val="63000"/>
                <a:satMod val="160000"/>
              </a:schemeClr>
            </a:gs>
            <a:gs pos="100000">
              <a:schemeClr val="phClr">
                <a:tint val="99555"/>
                <a:satMod val="155000"/>
              </a:schemeClr>
            </a:gs>
          </a:gsLst>
          <a:lin ang="5400000" scaled="1"/>
        </a:gradFill>
      </a:fillStyleLst>
      <a:lnStyleLst>
        <a:ln w="9525" cap="flat" cmpd="sng" algn="ctr">
          <a:solidFill>
            <a:schemeClr val="phClr">
              <a:shade val="60000"/>
              <a:satMod val="30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00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62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  <a:scene3d>
            <a:camera prst="orthographicFront" fov="0">
              <a:rot lat="0" lon="0" rev="0"/>
            </a:camera>
            <a:lightRig rig="harsh" dir="t">
              <a:rot lat="6000000" lon="6000000" rev="0"/>
            </a:lightRig>
          </a:scene3d>
          <a:sp3d contourW="10000" prstMaterial="metal">
            <a:bevelT w="20000" h="9000" prst="softRound"/>
            <a:contourClr>
              <a:schemeClr val="phClr">
                <a:shade val="30000"/>
                <a:satMod val="2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50000"/>
              </a:schemeClr>
            </a:gs>
            <a:gs pos="30000">
              <a:schemeClr val="phClr">
                <a:shade val="60000"/>
                <a:satMod val="150000"/>
              </a:schemeClr>
            </a:gs>
            <a:gs pos="100000">
              <a:schemeClr val="phClr">
                <a:tint val="83000"/>
                <a:satMod val="200000"/>
              </a:schemeClr>
            </a:gs>
          </a:gsLst>
          <a:lin ang="13000000" scaled="0"/>
        </a:gra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60000" t="50000" r="4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1_Hydrographic Academy">
  <a:themeElements>
    <a:clrScheme name="HA Theme">
      <a:dk1>
        <a:sysClr val="windowText" lastClr="000000"/>
      </a:dk1>
      <a:lt1>
        <a:sysClr val="window" lastClr="FFFFFF"/>
      </a:lt1>
      <a:dk2>
        <a:srgbClr val="3B3B3B"/>
      </a:dk2>
      <a:lt2>
        <a:srgbClr val="D4D2D0"/>
      </a:lt2>
      <a:accent1>
        <a:srgbClr val="00CCFF"/>
      </a:accent1>
      <a:accent2>
        <a:srgbClr val="CCAF0A"/>
      </a:accent2>
      <a:accent3>
        <a:srgbClr val="8D89A4"/>
      </a:accent3>
      <a:accent4>
        <a:srgbClr val="748560"/>
      </a:accent4>
      <a:accent5>
        <a:srgbClr val="9E9273"/>
      </a:accent5>
      <a:accent6>
        <a:srgbClr val="7E848D"/>
      </a:accent6>
      <a:hlink>
        <a:srgbClr val="00C8C3"/>
      </a:hlink>
      <a:folHlink>
        <a:srgbClr val="A116E0"/>
      </a:folHlink>
    </a:clrScheme>
    <a:fontScheme name="Gill Sans MT">
      <a:majorFont>
        <a:latin typeface="Gill Sans MT"/>
        <a:ea typeface=""/>
        <a:cs typeface=""/>
      </a:majorFont>
      <a:minorFont>
        <a:latin typeface="Gill Sans MT"/>
        <a:ea typeface=""/>
        <a:cs typeface=""/>
      </a:minorFont>
    </a:fontScheme>
    <a:fmtScheme name="Technic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</a:schemeClr>
            </a:gs>
            <a:gs pos="68000">
              <a:schemeClr val="phClr">
                <a:tint val="77000"/>
              </a:schemeClr>
            </a:gs>
            <a:gs pos="81000">
              <a:schemeClr val="phClr">
                <a:tint val="79000"/>
              </a:schemeClr>
            </a:gs>
            <a:gs pos="86000">
              <a:schemeClr val="phClr">
                <a:tint val="73000"/>
              </a:schemeClr>
            </a:gs>
            <a:gs pos="100000">
              <a:schemeClr val="phClr">
                <a:tint val="3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3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shade val="57000"/>
                <a:satMod val="120000"/>
              </a:schemeClr>
            </a:gs>
            <a:gs pos="80000">
              <a:schemeClr val="phClr">
                <a:shade val="56000"/>
                <a:satMod val="145000"/>
              </a:schemeClr>
            </a:gs>
            <a:gs pos="88000">
              <a:schemeClr val="phClr">
                <a:shade val="63000"/>
                <a:satMod val="160000"/>
              </a:schemeClr>
            </a:gs>
            <a:gs pos="100000">
              <a:schemeClr val="phClr">
                <a:tint val="99555"/>
                <a:satMod val="155000"/>
              </a:schemeClr>
            </a:gs>
          </a:gsLst>
          <a:lin ang="5400000" scaled="1"/>
        </a:gradFill>
      </a:fillStyleLst>
      <a:lnStyleLst>
        <a:ln w="9525" cap="flat" cmpd="sng" algn="ctr">
          <a:solidFill>
            <a:schemeClr val="phClr">
              <a:shade val="60000"/>
              <a:satMod val="30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00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62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  <a:scene3d>
            <a:camera prst="orthographicFront" fov="0">
              <a:rot lat="0" lon="0" rev="0"/>
            </a:camera>
            <a:lightRig rig="harsh" dir="t">
              <a:rot lat="6000000" lon="6000000" rev="0"/>
            </a:lightRig>
          </a:scene3d>
          <a:sp3d contourW="10000" prstMaterial="metal">
            <a:bevelT w="20000" h="9000" prst="softRound"/>
            <a:contourClr>
              <a:schemeClr val="phClr">
                <a:shade val="30000"/>
                <a:satMod val="2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50000"/>
              </a:schemeClr>
            </a:gs>
            <a:gs pos="30000">
              <a:schemeClr val="phClr">
                <a:shade val="60000"/>
                <a:satMod val="150000"/>
              </a:schemeClr>
            </a:gs>
            <a:gs pos="100000">
              <a:schemeClr val="phClr">
                <a:tint val="83000"/>
                <a:satMod val="200000"/>
              </a:schemeClr>
            </a:gs>
          </a:gsLst>
          <a:lin ang="13000000" scaled="0"/>
        </a:gra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60000" t="50000" r="4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807</Words>
  <Application>Microsoft Office PowerPoint</Application>
  <PresentationFormat>On-screen Show (4:3)</PresentationFormat>
  <Paragraphs>188</Paragraphs>
  <Slides>26</Slides>
  <Notes>9</Notes>
  <HiddenSlides>0</HiddenSlides>
  <MMClips>0</MMClips>
  <ScaleCrop>false</ScaleCrop>
  <HeadingPairs>
    <vt:vector size="4" baseType="variant">
      <vt:variant>
        <vt:lpstr>Theme</vt:lpstr>
      </vt:variant>
      <vt:variant>
        <vt:i4>5</vt:i4>
      </vt:variant>
      <vt:variant>
        <vt:lpstr>Slide Titles</vt:lpstr>
      </vt:variant>
      <vt:variant>
        <vt:i4>26</vt:i4>
      </vt:variant>
    </vt:vector>
  </HeadingPairs>
  <TitlesOfParts>
    <vt:vector size="31" baseType="lpstr">
      <vt:lpstr>Presentation_Dean_template_in_Mohive_format</vt:lpstr>
      <vt:lpstr>2_Office Theme</vt:lpstr>
      <vt:lpstr>1_Office Theme</vt:lpstr>
      <vt:lpstr>Hydrographic Academy</vt:lpstr>
      <vt:lpstr>1_Hydrographic Academy</vt:lpstr>
      <vt:lpstr>PowerPoint Presentation</vt:lpstr>
      <vt:lpstr>Project partners</vt:lpstr>
      <vt:lpstr>PowerPoint Presentation</vt:lpstr>
      <vt:lpstr>PowerPoint Presentation</vt:lpstr>
      <vt:lpstr>PowerPoint Presentation</vt:lpstr>
      <vt:lpstr>Market research</vt:lpstr>
      <vt:lpstr>www.plymouth.ac.uk/hydro</vt:lpstr>
      <vt:lpstr>www.plymouth.ac.uk/hydro</vt:lpstr>
      <vt:lpstr>Graph of registered interest*</vt:lpstr>
      <vt:lpstr>Preferred progression route of prospective students*</vt:lpstr>
      <vt:lpstr>PowerPoint Presentation</vt:lpstr>
      <vt:lpstr>PowerPoint Presentation</vt:lpstr>
      <vt:lpstr>The student experience</vt:lpstr>
      <vt:lpstr>The student experience</vt:lpstr>
      <vt:lpstr>The student experience</vt:lpstr>
      <vt:lpstr>The student experience</vt:lpstr>
      <vt:lpstr>The student experience</vt:lpstr>
      <vt:lpstr>Recruitment, timeline and numbers</vt:lpstr>
      <vt:lpstr>Lessons learned</vt:lpstr>
      <vt:lpstr>The student experience – a STEM success story</vt:lpstr>
      <vt:lpstr>The student experience – a STEM success story</vt:lpstr>
      <vt:lpstr>The student experience – a STEM success story</vt:lpstr>
      <vt:lpstr>PowerPoint Presentation</vt:lpstr>
      <vt:lpstr>PowerPoint Presentation</vt:lpstr>
      <vt:lpstr>DipHE Hydrography for Professionals</vt:lpstr>
      <vt:lpstr>PGDip Hydrography for Professionals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2012-06-12T17:29:55Z</dcterms:created>
  <dcterms:modified xsi:type="dcterms:W3CDTF">2012-06-14T14:54:53Z</dcterms:modified>
</cp:coreProperties>
</file>